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5431" r:id="rId6"/>
  </p:sldMasterIdLst>
  <p:notesMasterIdLst>
    <p:notesMasterId r:id="rId26"/>
  </p:notesMasterIdLst>
  <p:handoutMasterIdLst>
    <p:handoutMasterId r:id="rId27"/>
  </p:handoutMasterIdLst>
  <p:sldIdLst>
    <p:sldId id="447" r:id="rId7"/>
    <p:sldId id="339" r:id="rId8"/>
    <p:sldId id="416" r:id="rId9"/>
    <p:sldId id="414" r:id="rId10"/>
    <p:sldId id="415" r:id="rId11"/>
    <p:sldId id="418" r:id="rId12"/>
    <p:sldId id="451" r:id="rId13"/>
    <p:sldId id="448" r:id="rId14"/>
    <p:sldId id="452" r:id="rId15"/>
    <p:sldId id="421" r:id="rId16"/>
    <p:sldId id="449" r:id="rId17"/>
    <p:sldId id="422" r:id="rId18"/>
    <p:sldId id="417" r:id="rId19"/>
    <p:sldId id="455" r:id="rId20"/>
    <p:sldId id="419" r:id="rId21"/>
    <p:sldId id="453" r:id="rId22"/>
    <p:sldId id="454" r:id="rId23"/>
    <p:sldId id="428" r:id="rId24"/>
    <p:sldId id="450" r:id="rId25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900"/>
    <a:srgbClr val="00C1DE"/>
    <a:srgbClr val="7F7F7F"/>
    <a:srgbClr val="333E48"/>
    <a:srgbClr val="FF6B00"/>
    <a:srgbClr val="E5ECEB"/>
    <a:srgbClr val="95D600"/>
    <a:srgbClr val="FFC600"/>
    <a:srgbClr val="93E5FF"/>
    <a:srgbClr val="7B7F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727" autoAdjust="0"/>
    <p:restoredTop sz="86524"/>
  </p:normalViewPr>
  <p:slideViewPr>
    <p:cSldViewPr snapToGrid="0">
      <p:cViewPr>
        <p:scale>
          <a:sx n="97" d="100"/>
          <a:sy n="97" d="100"/>
        </p:scale>
        <p:origin x="1336" y="107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22" d="100"/>
          <a:sy n="122" d="100"/>
        </p:scale>
        <p:origin x="3096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1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5" Type="http://schemas.openxmlformats.org/officeDocument/2006/relationships/customXml" Target="../customXml/item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presProps" Target="presProp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tableStyles" Target="tableStyles.xml"/><Relationship Id="rId4" Type="http://schemas.openxmlformats.org/officeDocument/2006/relationships/customXml" Target="../customXml/item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7771B91-F695-458A-8137-6C2DCD1D933B}" type="doc">
      <dgm:prSet loTypeId="urn:microsoft.com/office/officeart/2016/7/layout/LinearBlockProcessNumbered" loCatId="process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024AF1A-DFD9-4588-A8A3-7CFC47017F74}">
      <dgm:prSet/>
      <dgm:spPr/>
      <dgm:t>
        <a:bodyPr/>
        <a:lstStyle/>
        <a:p>
          <a:r>
            <a:rPr lang="en-GB" b="1" dirty="0"/>
            <a:t>Understanding Memory Constraints</a:t>
          </a:r>
          <a:r>
            <a:rPr lang="en-GB" dirty="0"/>
            <a:t>: Understand how limited memory impacts AI model deployment on edge devices</a:t>
          </a:r>
          <a:endParaRPr lang="en-US" dirty="0"/>
        </a:p>
      </dgm:t>
    </dgm:pt>
    <dgm:pt modelId="{429AF419-4F75-4157-AE25-37C0D6BA13D7}" type="parTrans" cxnId="{946DB41A-971E-45D5-B3DC-CA7981000B60}">
      <dgm:prSet/>
      <dgm:spPr/>
      <dgm:t>
        <a:bodyPr/>
        <a:lstStyle/>
        <a:p>
          <a:endParaRPr lang="en-US"/>
        </a:p>
      </dgm:t>
    </dgm:pt>
    <dgm:pt modelId="{08A6A7AE-646F-4837-A7A5-1200887697CE}" type="sibTrans" cxnId="{946DB41A-971E-45D5-B3DC-CA7981000B60}">
      <dgm:prSet phldrT="03" phldr="0"/>
      <dgm:spPr/>
      <dgm:t>
        <a:bodyPr/>
        <a:lstStyle/>
        <a:p>
          <a:r>
            <a:rPr lang="en-US"/>
            <a:t>03</a:t>
          </a:r>
        </a:p>
      </dgm:t>
    </dgm:pt>
    <dgm:pt modelId="{417BDC13-9F76-496D-80C2-9463E1EF1812}">
      <dgm:prSet/>
      <dgm:spPr/>
      <dgm:t>
        <a:bodyPr/>
        <a:lstStyle/>
        <a:p>
          <a:r>
            <a:rPr lang="en-GB" b="1"/>
            <a:t>Recognise Generative AI Trends</a:t>
          </a:r>
          <a:r>
            <a:rPr lang="en-GB"/>
            <a:t>: Recognize the exponential growth of Model Compute and Data and its implication for inference.</a:t>
          </a:r>
          <a:endParaRPr lang="en-US"/>
        </a:p>
      </dgm:t>
    </dgm:pt>
    <dgm:pt modelId="{74DE3525-3285-43CC-BB36-6586163D3F25}" type="parTrans" cxnId="{968DC1C1-7827-413A-9BB6-A02F6B782F53}">
      <dgm:prSet/>
      <dgm:spPr/>
      <dgm:t>
        <a:bodyPr/>
        <a:lstStyle/>
        <a:p>
          <a:endParaRPr lang="en-US"/>
        </a:p>
      </dgm:t>
    </dgm:pt>
    <dgm:pt modelId="{4566A7AC-B11B-4D95-9D9F-11DA1823443A}" type="sibTrans" cxnId="{968DC1C1-7827-413A-9BB6-A02F6B782F53}">
      <dgm:prSet phldrT="01" phldr="0"/>
      <dgm:spPr/>
      <dgm:t>
        <a:bodyPr/>
        <a:lstStyle/>
        <a:p>
          <a:r>
            <a:rPr lang="en-US"/>
            <a:t>01</a:t>
          </a:r>
        </a:p>
      </dgm:t>
    </dgm:pt>
    <dgm:pt modelId="{D21D6C61-D3D2-43B2-AD9E-78D85BD688C7}">
      <dgm:prSet/>
      <dgm:spPr/>
      <dgm:t>
        <a:bodyPr/>
        <a:lstStyle/>
        <a:p>
          <a:r>
            <a:rPr lang="en-GB" b="1"/>
            <a:t>Device Architecture Differences</a:t>
          </a:r>
          <a:r>
            <a:rPr lang="en-GB"/>
            <a:t>: Comprehend the fundamental differences between CPU and GPU processor architectures.</a:t>
          </a:r>
          <a:endParaRPr lang="en-US"/>
        </a:p>
      </dgm:t>
    </dgm:pt>
    <dgm:pt modelId="{280D2CA6-9617-4602-B168-B72B39FCEF6E}" type="parTrans" cxnId="{0A77D947-BCEE-4F8B-BAED-B4D35FAD9FA3}">
      <dgm:prSet/>
      <dgm:spPr/>
      <dgm:t>
        <a:bodyPr/>
        <a:lstStyle/>
        <a:p>
          <a:endParaRPr lang="en-US"/>
        </a:p>
      </dgm:t>
    </dgm:pt>
    <dgm:pt modelId="{C7112449-55AA-4C87-91A5-9D5FE11F16BA}" type="sibTrans" cxnId="{0A77D947-BCEE-4F8B-BAED-B4D35FAD9FA3}">
      <dgm:prSet phldrT="02" phldr="0"/>
      <dgm:spPr/>
      <dgm:t>
        <a:bodyPr/>
        <a:lstStyle/>
        <a:p>
          <a:r>
            <a:rPr lang="en-US"/>
            <a:t>02</a:t>
          </a:r>
        </a:p>
      </dgm:t>
    </dgm:pt>
    <dgm:pt modelId="{04C25613-932B-4B3E-A7CB-0E059A6E75BC}">
      <dgm:prSet/>
      <dgm:spPr/>
      <dgm:t>
        <a:bodyPr/>
        <a:lstStyle/>
        <a:p>
          <a:r>
            <a:rPr lang="en-GB" b="1" dirty="0"/>
            <a:t>Understanding Computational Constraints</a:t>
          </a:r>
          <a:r>
            <a:rPr lang="en-GB" dirty="0"/>
            <a:t>: Learn how device throughput affects AI model deployment on edge devices. </a:t>
          </a:r>
          <a:endParaRPr lang="en-US" dirty="0"/>
        </a:p>
      </dgm:t>
    </dgm:pt>
    <dgm:pt modelId="{C67876FF-15C0-4B1B-B70F-C72E359D775B}" type="parTrans" cxnId="{EF330899-2700-4F3F-8B2C-D2836B4AD08F}">
      <dgm:prSet/>
      <dgm:spPr/>
      <dgm:t>
        <a:bodyPr/>
        <a:lstStyle/>
        <a:p>
          <a:endParaRPr lang="en-US"/>
        </a:p>
      </dgm:t>
    </dgm:pt>
    <dgm:pt modelId="{9C7D7BA3-961C-4BC1-9744-2B9D41640FFE}" type="sibTrans" cxnId="{EF330899-2700-4F3F-8B2C-D2836B4AD08F}">
      <dgm:prSet phldrT="04" phldr="0"/>
      <dgm:spPr/>
      <dgm:t>
        <a:bodyPr/>
        <a:lstStyle/>
        <a:p>
          <a:r>
            <a:rPr lang="en-US"/>
            <a:t>04</a:t>
          </a:r>
          <a:endParaRPr lang="en-US" dirty="0"/>
        </a:p>
      </dgm:t>
    </dgm:pt>
    <dgm:pt modelId="{39BD2366-2967-5848-B463-1AC0FF438AB4}" type="pres">
      <dgm:prSet presAssocID="{D7771B91-F695-458A-8137-6C2DCD1D933B}" presName="Name0" presStyleCnt="0">
        <dgm:presLayoutVars>
          <dgm:animLvl val="lvl"/>
          <dgm:resizeHandles val="exact"/>
        </dgm:presLayoutVars>
      </dgm:prSet>
      <dgm:spPr/>
    </dgm:pt>
    <dgm:pt modelId="{76CACE2E-F402-664C-AA88-C7CF0846B450}" type="pres">
      <dgm:prSet presAssocID="{417BDC13-9F76-496D-80C2-9463E1EF1812}" presName="compositeNode" presStyleCnt="0">
        <dgm:presLayoutVars>
          <dgm:bulletEnabled val="1"/>
        </dgm:presLayoutVars>
      </dgm:prSet>
      <dgm:spPr/>
    </dgm:pt>
    <dgm:pt modelId="{FD4824B0-4043-D242-85D9-8FCE2A1E24AC}" type="pres">
      <dgm:prSet presAssocID="{417BDC13-9F76-496D-80C2-9463E1EF1812}" presName="bgRect" presStyleLbl="alignNode1" presStyleIdx="0" presStyleCnt="4"/>
      <dgm:spPr/>
    </dgm:pt>
    <dgm:pt modelId="{069E61AB-CEFE-AB43-A0FC-D33A12B52690}" type="pres">
      <dgm:prSet presAssocID="{4566A7AC-B11B-4D95-9D9F-11DA1823443A}" presName="sibTransNodeRect" presStyleLbl="alignNode1" presStyleIdx="0" presStyleCnt="4">
        <dgm:presLayoutVars>
          <dgm:chMax val="0"/>
          <dgm:bulletEnabled val="1"/>
        </dgm:presLayoutVars>
      </dgm:prSet>
      <dgm:spPr/>
    </dgm:pt>
    <dgm:pt modelId="{4D3C9F1B-09A1-354E-A632-54EB07B6018B}" type="pres">
      <dgm:prSet presAssocID="{417BDC13-9F76-496D-80C2-9463E1EF1812}" presName="nodeRect" presStyleLbl="alignNode1" presStyleIdx="0" presStyleCnt="4">
        <dgm:presLayoutVars>
          <dgm:bulletEnabled val="1"/>
        </dgm:presLayoutVars>
      </dgm:prSet>
      <dgm:spPr/>
    </dgm:pt>
    <dgm:pt modelId="{585E7160-49AE-A34A-801A-019C1BF5651B}" type="pres">
      <dgm:prSet presAssocID="{4566A7AC-B11B-4D95-9D9F-11DA1823443A}" presName="sibTrans" presStyleCnt="0"/>
      <dgm:spPr/>
    </dgm:pt>
    <dgm:pt modelId="{68847AF2-F61A-674E-BBBA-CA02BE35853D}" type="pres">
      <dgm:prSet presAssocID="{D21D6C61-D3D2-43B2-AD9E-78D85BD688C7}" presName="compositeNode" presStyleCnt="0">
        <dgm:presLayoutVars>
          <dgm:bulletEnabled val="1"/>
        </dgm:presLayoutVars>
      </dgm:prSet>
      <dgm:spPr/>
    </dgm:pt>
    <dgm:pt modelId="{A9B5B5C9-6D91-7441-BE4D-F9CB4D9FAB78}" type="pres">
      <dgm:prSet presAssocID="{D21D6C61-D3D2-43B2-AD9E-78D85BD688C7}" presName="bgRect" presStyleLbl="alignNode1" presStyleIdx="1" presStyleCnt="4"/>
      <dgm:spPr/>
    </dgm:pt>
    <dgm:pt modelId="{F2A4F021-DBCC-1A4C-8D8B-F5DA712441A1}" type="pres">
      <dgm:prSet presAssocID="{C7112449-55AA-4C87-91A5-9D5FE11F16BA}" presName="sibTransNodeRect" presStyleLbl="alignNode1" presStyleIdx="1" presStyleCnt="4">
        <dgm:presLayoutVars>
          <dgm:chMax val="0"/>
          <dgm:bulletEnabled val="1"/>
        </dgm:presLayoutVars>
      </dgm:prSet>
      <dgm:spPr/>
    </dgm:pt>
    <dgm:pt modelId="{7FF90D42-4A21-8349-87B4-F6F110DA86E9}" type="pres">
      <dgm:prSet presAssocID="{D21D6C61-D3D2-43B2-AD9E-78D85BD688C7}" presName="nodeRect" presStyleLbl="alignNode1" presStyleIdx="1" presStyleCnt="4">
        <dgm:presLayoutVars>
          <dgm:bulletEnabled val="1"/>
        </dgm:presLayoutVars>
      </dgm:prSet>
      <dgm:spPr/>
    </dgm:pt>
    <dgm:pt modelId="{F545B659-CC84-6541-99FB-7C7D145E5DFD}" type="pres">
      <dgm:prSet presAssocID="{C7112449-55AA-4C87-91A5-9D5FE11F16BA}" presName="sibTrans" presStyleCnt="0"/>
      <dgm:spPr/>
    </dgm:pt>
    <dgm:pt modelId="{2F838CF9-BF17-9F4B-BA61-462867004DA9}" type="pres">
      <dgm:prSet presAssocID="{F024AF1A-DFD9-4588-A8A3-7CFC47017F74}" presName="compositeNode" presStyleCnt="0">
        <dgm:presLayoutVars>
          <dgm:bulletEnabled val="1"/>
        </dgm:presLayoutVars>
      </dgm:prSet>
      <dgm:spPr/>
    </dgm:pt>
    <dgm:pt modelId="{08BCEA62-4DF9-1647-BE25-D4A00D3075AC}" type="pres">
      <dgm:prSet presAssocID="{F024AF1A-DFD9-4588-A8A3-7CFC47017F74}" presName="bgRect" presStyleLbl="alignNode1" presStyleIdx="2" presStyleCnt="4"/>
      <dgm:spPr/>
    </dgm:pt>
    <dgm:pt modelId="{BFCA5BA3-B70C-6A4F-AB13-F8A335B86FBB}" type="pres">
      <dgm:prSet presAssocID="{08A6A7AE-646F-4837-A7A5-1200887697CE}" presName="sibTransNodeRect" presStyleLbl="alignNode1" presStyleIdx="2" presStyleCnt="4">
        <dgm:presLayoutVars>
          <dgm:chMax val="0"/>
          <dgm:bulletEnabled val="1"/>
        </dgm:presLayoutVars>
      </dgm:prSet>
      <dgm:spPr/>
    </dgm:pt>
    <dgm:pt modelId="{BA848437-4977-3C45-9A54-5493507608AB}" type="pres">
      <dgm:prSet presAssocID="{F024AF1A-DFD9-4588-A8A3-7CFC47017F74}" presName="nodeRect" presStyleLbl="alignNode1" presStyleIdx="2" presStyleCnt="4">
        <dgm:presLayoutVars>
          <dgm:bulletEnabled val="1"/>
        </dgm:presLayoutVars>
      </dgm:prSet>
      <dgm:spPr/>
    </dgm:pt>
    <dgm:pt modelId="{A548A1F5-C425-C042-A4C3-4110EE72A471}" type="pres">
      <dgm:prSet presAssocID="{08A6A7AE-646F-4837-A7A5-1200887697CE}" presName="sibTrans" presStyleCnt="0"/>
      <dgm:spPr/>
    </dgm:pt>
    <dgm:pt modelId="{171FDC75-642A-8A49-B74F-3C042ED7E8D2}" type="pres">
      <dgm:prSet presAssocID="{04C25613-932B-4B3E-A7CB-0E059A6E75BC}" presName="compositeNode" presStyleCnt="0">
        <dgm:presLayoutVars>
          <dgm:bulletEnabled val="1"/>
        </dgm:presLayoutVars>
      </dgm:prSet>
      <dgm:spPr/>
    </dgm:pt>
    <dgm:pt modelId="{29A64D92-DF80-6945-99B4-C6F81E224B7B}" type="pres">
      <dgm:prSet presAssocID="{04C25613-932B-4B3E-A7CB-0E059A6E75BC}" presName="bgRect" presStyleLbl="alignNode1" presStyleIdx="3" presStyleCnt="4"/>
      <dgm:spPr/>
    </dgm:pt>
    <dgm:pt modelId="{FAD4BE0D-7BE3-5F44-A28B-349B5932DE71}" type="pres">
      <dgm:prSet presAssocID="{9C7D7BA3-961C-4BC1-9744-2B9D41640FFE}" presName="sibTransNodeRect" presStyleLbl="alignNode1" presStyleIdx="3" presStyleCnt="4">
        <dgm:presLayoutVars>
          <dgm:chMax val="0"/>
          <dgm:bulletEnabled val="1"/>
        </dgm:presLayoutVars>
      </dgm:prSet>
      <dgm:spPr/>
    </dgm:pt>
    <dgm:pt modelId="{C0D94A9C-D54D-EC4B-9ED2-7FAC9FBA0F6D}" type="pres">
      <dgm:prSet presAssocID="{04C25613-932B-4B3E-A7CB-0E059A6E75BC}" presName="nodeRect" presStyleLbl="alignNode1" presStyleIdx="3" presStyleCnt="4">
        <dgm:presLayoutVars>
          <dgm:bulletEnabled val="1"/>
        </dgm:presLayoutVars>
      </dgm:prSet>
      <dgm:spPr/>
    </dgm:pt>
  </dgm:ptLst>
  <dgm:cxnLst>
    <dgm:cxn modelId="{946DB41A-971E-45D5-B3DC-CA7981000B60}" srcId="{D7771B91-F695-458A-8137-6C2DCD1D933B}" destId="{F024AF1A-DFD9-4588-A8A3-7CFC47017F74}" srcOrd="2" destOrd="0" parTransId="{429AF419-4F75-4157-AE25-37C0D6BA13D7}" sibTransId="{08A6A7AE-646F-4837-A7A5-1200887697CE}"/>
    <dgm:cxn modelId="{A1DE7843-A1FB-E94B-BCB4-A2BE9B5FDAC0}" type="presOf" srcId="{D21D6C61-D3D2-43B2-AD9E-78D85BD688C7}" destId="{A9B5B5C9-6D91-7441-BE4D-F9CB4D9FAB78}" srcOrd="0" destOrd="0" presId="urn:microsoft.com/office/officeart/2016/7/layout/LinearBlockProcessNumbered"/>
    <dgm:cxn modelId="{0A77D947-BCEE-4F8B-BAED-B4D35FAD9FA3}" srcId="{D7771B91-F695-458A-8137-6C2DCD1D933B}" destId="{D21D6C61-D3D2-43B2-AD9E-78D85BD688C7}" srcOrd="1" destOrd="0" parTransId="{280D2CA6-9617-4602-B168-B72B39FCEF6E}" sibTransId="{C7112449-55AA-4C87-91A5-9D5FE11F16BA}"/>
    <dgm:cxn modelId="{8B041A5B-B3A4-A54E-9CFE-7862AA60D7B5}" type="presOf" srcId="{F024AF1A-DFD9-4588-A8A3-7CFC47017F74}" destId="{08BCEA62-4DF9-1647-BE25-D4A00D3075AC}" srcOrd="0" destOrd="0" presId="urn:microsoft.com/office/officeart/2016/7/layout/LinearBlockProcessNumbered"/>
    <dgm:cxn modelId="{5131D377-6079-F343-B2E3-1D94AFD1E049}" type="presOf" srcId="{C7112449-55AA-4C87-91A5-9D5FE11F16BA}" destId="{F2A4F021-DBCC-1A4C-8D8B-F5DA712441A1}" srcOrd="0" destOrd="0" presId="urn:microsoft.com/office/officeart/2016/7/layout/LinearBlockProcessNumbered"/>
    <dgm:cxn modelId="{77EA737A-A167-8341-A8EF-2009F2DAB8BB}" type="presOf" srcId="{417BDC13-9F76-496D-80C2-9463E1EF1812}" destId="{FD4824B0-4043-D242-85D9-8FCE2A1E24AC}" srcOrd="0" destOrd="0" presId="urn:microsoft.com/office/officeart/2016/7/layout/LinearBlockProcessNumbered"/>
    <dgm:cxn modelId="{47443188-2B4A-5C46-ADD4-E1D5A6C0D12A}" type="presOf" srcId="{417BDC13-9F76-496D-80C2-9463E1EF1812}" destId="{4D3C9F1B-09A1-354E-A632-54EB07B6018B}" srcOrd="1" destOrd="0" presId="urn:microsoft.com/office/officeart/2016/7/layout/LinearBlockProcessNumbered"/>
    <dgm:cxn modelId="{6C6B998F-4FC9-D146-9729-84A5D039545F}" type="presOf" srcId="{04C25613-932B-4B3E-A7CB-0E059A6E75BC}" destId="{C0D94A9C-D54D-EC4B-9ED2-7FAC9FBA0F6D}" srcOrd="1" destOrd="0" presId="urn:microsoft.com/office/officeart/2016/7/layout/LinearBlockProcessNumbered"/>
    <dgm:cxn modelId="{EF330899-2700-4F3F-8B2C-D2836B4AD08F}" srcId="{D7771B91-F695-458A-8137-6C2DCD1D933B}" destId="{04C25613-932B-4B3E-A7CB-0E059A6E75BC}" srcOrd="3" destOrd="0" parTransId="{C67876FF-15C0-4B1B-B70F-C72E359D775B}" sibTransId="{9C7D7BA3-961C-4BC1-9744-2B9D41640FFE}"/>
    <dgm:cxn modelId="{711648A8-78FD-DD4F-A946-51909CFA6461}" type="presOf" srcId="{D7771B91-F695-458A-8137-6C2DCD1D933B}" destId="{39BD2366-2967-5848-B463-1AC0FF438AB4}" srcOrd="0" destOrd="0" presId="urn:microsoft.com/office/officeart/2016/7/layout/LinearBlockProcessNumbered"/>
    <dgm:cxn modelId="{3B92CFAA-DC91-A146-8EC2-76648B8AC508}" type="presOf" srcId="{08A6A7AE-646F-4837-A7A5-1200887697CE}" destId="{BFCA5BA3-B70C-6A4F-AB13-F8A335B86FBB}" srcOrd="0" destOrd="0" presId="urn:microsoft.com/office/officeart/2016/7/layout/LinearBlockProcessNumbered"/>
    <dgm:cxn modelId="{D6B865BA-E021-F44B-9BC2-79DB16DDEF43}" type="presOf" srcId="{9C7D7BA3-961C-4BC1-9744-2B9D41640FFE}" destId="{FAD4BE0D-7BE3-5F44-A28B-349B5932DE71}" srcOrd="0" destOrd="0" presId="urn:microsoft.com/office/officeart/2016/7/layout/LinearBlockProcessNumbered"/>
    <dgm:cxn modelId="{EA930FBF-EFBE-C746-8919-E9030C51533D}" type="presOf" srcId="{F024AF1A-DFD9-4588-A8A3-7CFC47017F74}" destId="{BA848437-4977-3C45-9A54-5493507608AB}" srcOrd="1" destOrd="0" presId="urn:microsoft.com/office/officeart/2016/7/layout/LinearBlockProcessNumbered"/>
    <dgm:cxn modelId="{968DC1C1-7827-413A-9BB6-A02F6B782F53}" srcId="{D7771B91-F695-458A-8137-6C2DCD1D933B}" destId="{417BDC13-9F76-496D-80C2-9463E1EF1812}" srcOrd="0" destOrd="0" parTransId="{74DE3525-3285-43CC-BB36-6586163D3F25}" sibTransId="{4566A7AC-B11B-4D95-9D9F-11DA1823443A}"/>
    <dgm:cxn modelId="{221622D5-E606-8F47-B0DF-D274671DB8D3}" type="presOf" srcId="{D21D6C61-D3D2-43B2-AD9E-78D85BD688C7}" destId="{7FF90D42-4A21-8349-87B4-F6F110DA86E9}" srcOrd="1" destOrd="0" presId="urn:microsoft.com/office/officeart/2016/7/layout/LinearBlockProcessNumbered"/>
    <dgm:cxn modelId="{D053BBDA-4E83-6743-9383-E3945F0C6A92}" type="presOf" srcId="{4566A7AC-B11B-4D95-9D9F-11DA1823443A}" destId="{069E61AB-CEFE-AB43-A0FC-D33A12B52690}" srcOrd="0" destOrd="0" presId="urn:microsoft.com/office/officeart/2016/7/layout/LinearBlockProcessNumbered"/>
    <dgm:cxn modelId="{18B582E0-3369-EF49-BC52-95E5095245BC}" type="presOf" srcId="{04C25613-932B-4B3E-A7CB-0E059A6E75BC}" destId="{29A64D92-DF80-6945-99B4-C6F81E224B7B}" srcOrd="0" destOrd="0" presId="urn:microsoft.com/office/officeart/2016/7/layout/LinearBlockProcessNumbered"/>
    <dgm:cxn modelId="{F01FBE06-15B4-5843-8765-F1A901F7C566}" type="presParOf" srcId="{39BD2366-2967-5848-B463-1AC0FF438AB4}" destId="{76CACE2E-F402-664C-AA88-C7CF0846B450}" srcOrd="0" destOrd="0" presId="urn:microsoft.com/office/officeart/2016/7/layout/LinearBlockProcessNumbered"/>
    <dgm:cxn modelId="{C327426F-0156-5746-B090-ACED6DC321D6}" type="presParOf" srcId="{76CACE2E-F402-664C-AA88-C7CF0846B450}" destId="{FD4824B0-4043-D242-85D9-8FCE2A1E24AC}" srcOrd="0" destOrd="0" presId="urn:microsoft.com/office/officeart/2016/7/layout/LinearBlockProcessNumbered"/>
    <dgm:cxn modelId="{8F7B832C-4D0F-C64B-9765-305C8FCEB392}" type="presParOf" srcId="{76CACE2E-F402-664C-AA88-C7CF0846B450}" destId="{069E61AB-CEFE-AB43-A0FC-D33A12B52690}" srcOrd="1" destOrd="0" presId="urn:microsoft.com/office/officeart/2016/7/layout/LinearBlockProcessNumbered"/>
    <dgm:cxn modelId="{186F884C-456C-9942-B9B6-29B85C202B00}" type="presParOf" srcId="{76CACE2E-F402-664C-AA88-C7CF0846B450}" destId="{4D3C9F1B-09A1-354E-A632-54EB07B6018B}" srcOrd="2" destOrd="0" presId="urn:microsoft.com/office/officeart/2016/7/layout/LinearBlockProcessNumbered"/>
    <dgm:cxn modelId="{D368C89F-2F9A-FA44-A1D7-0BA79625DE26}" type="presParOf" srcId="{39BD2366-2967-5848-B463-1AC0FF438AB4}" destId="{585E7160-49AE-A34A-801A-019C1BF5651B}" srcOrd="1" destOrd="0" presId="urn:microsoft.com/office/officeart/2016/7/layout/LinearBlockProcessNumbered"/>
    <dgm:cxn modelId="{A4C1F70C-F204-2D47-8131-965F63210595}" type="presParOf" srcId="{39BD2366-2967-5848-B463-1AC0FF438AB4}" destId="{68847AF2-F61A-674E-BBBA-CA02BE35853D}" srcOrd="2" destOrd="0" presId="urn:microsoft.com/office/officeart/2016/7/layout/LinearBlockProcessNumbered"/>
    <dgm:cxn modelId="{74613BEB-E8C9-3E48-A937-1AA1AB53F100}" type="presParOf" srcId="{68847AF2-F61A-674E-BBBA-CA02BE35853D}" destId="{A9B5B5C9-6D91-7441-BE4D-F9CB4D9FAB78}" srcOrd="0" destOrd="0" presId="urn:microsoft.com/office/officeart/2016/7/layout/LinearBlockProcessNumbered"/>
    <dgm:cxn modelId="{F10E41C3-4FDE-1F4C-913F-B7DC70CC1C2A}" type="presParOf" srcId="{68847AF2-F61A-674E-BBBA-CA02BE35853D}" destId="{F2A4F021-DBCC-1A4C-8D8B-F5DA712441A1}" srcOrd="1" destOrd="0" presId="urn:microsoft.com/office/officeart/2016/7/layout/LinearBlockProcessNumbered"/>
    <dgm:cxn modelId="{2366F35D-8BDA-5443-BD77-4A7F28F4E7CF}" type="presParOf" srcId="{68847AF2-F61A-674E-BBBA-CA02BE35853D}" destId="{7FF90D42-4A21-8349-87B4-F6F110DA86E9}" srcOrd="2" destOrd="0" presId="urn:microsoft.com/office/officeart/2016/7/layout/LinearBlockProcessNumbered"/>
    <dgm:cxn modelId="{C62366BF-AC93-164B-B86A-99F33266572C}" type="presParOf" srcId="{39BD2366-2967-5848-B463-1AC0FF438AB4}" destId="{F545B659-CC84-6541-99FB-7C7D145E5DFD}" srcOrd="3" destOrd="0" presId="urn:microsoft.com/office/officeart/2016/7/layout/LinearBlockProcessNumbered"/>
    <dgm:cxn modelId="{139CC7FC-E3B2-B74F-86E8-017E1B7397C1}" type="presParOf" srcId="{39BD2366-2967-5848-B463-1AC0FF438AB4}" destId="{2F838CF9-BF17-9F4B-BA61-462867004DA9}" srcOrd="4" destOrd="0" presId="urn:microsoft.com/office/officeart/2016/7/layout/LinearBlockProcessNumbered"/>
    <dgm:cxn modelId="{2239E514-F6E8-C342-811C-A8F6A2A832CE}" type="presParOf" srcId="{2F838CF9-BF17-9F4B-BA61-462867004DA9}" destId="{08BCEA62-4DF9-1647-BE25-D4A00D3075AC}" srcOrd="0" destOrd="0" presId="urn:microsoft.com/office/officeart/2016/7/layout/LinearBlockProcessNumbered"/>
    <dgm:cxn modelId="{B63780A9-8322-754F-8328-2FAA4BBF7690}" type="presParOf" srcId="{2F838CF9-BF17-9F4B-BA61-462867004DA9}" destId="{BFCA5BA3-B70C-6A4F-AB13-F8A335B86FBB}" srcOrd="1" destOrd="0" presId="urn:microsoft.com/office/officeart/2016/7/layout/LinearBlockProcessNumbered"/>
    <dgm:cxn modelId="{5C78BF71-D2E6-9749-AC57-D8D515750165}" type="presParOf" srcId="{2F838CF9-BF17-9F4B-BA61-462867004DA9}" destId="{BA848437-4977-3C45-9A54-5493507608AB}" srcOrd="2" destOrd="0" presId="urn:microsoft.com/office/officeart/2016/7/layout/LinearBlockProcessNumbered"/>
    <dgm:cxn modelId="{C07D0FBF-4054-FC49-8A94-4FA5EFBDAF87}" type="presParOf" srcId="{39BD2366-2967-5848-B463-1AC0FF438AB4}" destId="{A548A1F5-C425-C042-A4C3-4110EE72A471}" srcOrd="5" destOrd="0" presId="urn:microsoft.com/office/officeart/2016/7/layout/LinearBlockProcessNumbered"/>
    <dgm:cxn modelId="{BE1D264E-B7E5-8147-9BE7-69CA10F23F34}" type="presParOf" srcId="{39BD2366-2967-5848-B463-1AC0FF438AB4}" destId="{171FDC75-642A-8A49-B74F-3C042ED7E8D2}" srcOrd="6" destOrd="0" presId="urn:microsoft.com/office/officeart/2016/7/layout/LinearBlockProcessNumbered"/>
    <dgm:cxn modelId="{E3336C59-C5CB-AA41-86CA-77E32F169511}" type="presParOf" srcId="{171FDC75-642A-8A49-B74F-3C042ED7E8D2}" destId="{29A64D92-DF80-6945-99B4-C6F81E224B7B}" srcOrd="0" destOrd="0" presId="urn:microsoft.com/office/officeart/2016/7/layout/LinearBlockProcessNumbered"/>
    <dgm:cxn modelId="{29497135-F466-1642-9BDD-3C8200DF8BEC}" type="presParOf" srcId="{171FDC75-642A-8A49-B74F-3C042ED7E8D2}" destId="{FAD4BE0D-7BE3-5F44-A28B-349B5932DE71}" srcOrd="1" destOrd="0" presId="urn:microsoft.com/office/officeart/2016/7/layout/LinearBlockProcessNumbered"/>
    <dgm:cxn modelId="{ABE501E7-AD53-334F-9097-B507DA5C45ED}" type="presParOf" srcId="{171FDC75-642A-8A49-B74F-3C042ED7E8D2}" destId="{C0D94A9C-D54D-EC4B-9ED2-7FAC9FBA0F6D}" srcOrd="2" destOrd="0" presId="urn:microsoft.com/office/officeart/2016/7/layout/LinearBlockProcessNumbered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D4824B0-4043-D242-85D9-8FCE2A1E24AC}">
      <dsp:nvSpPr>
        <dsp:cNvPr id="0" name=""/>
        <dsp:cNvSpPr/>
      </dsp:nvSpPr>
      <dsp:spPr>
        <a:xfrm>
          <a:off x="219" y="687081"/>
          <a:ext cx="2649224" cy="317906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61684" tIns="0" rIns="261684" bIns="3302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1" kern="1200"/>
            <a:t>Recognise Generative AI Trends</a:t>
          </a:r>
          <a:r>
            <a:rPr lang="en-GB" sz="1600" kern="1200"/>
            <a:t>: Recognize the exponential growth of Model Compute and Data and its implication for inference.</a:t>
          </a:r>
          <a:endParaRPr lang="en-US" sz="1600" kern="1200"/>
        </a:p>
      </dsp:txBody>
      <dsp:txXfrm>
        <a:off x="219" y="1958709"/>
        <a:ext cx="2649224" cy="1907441"/>
      </dsp:txXfrm>
    </dsp:sp>
    <dsp:sp modelId="{069E61AB-CEFE-AB43-A0FC-D33A12B52690}">
      <dsp:nvSpPr>
        <dsp:cNvPr id="0" name=""/>
        <dsp:cNvSpPr/>
      </dsp:nvSpPr>
      <dsp:spPr>
        <a:xfrm>
          <a:off x="219" y="687081"/>
          <a:ext cx="2649224" cy="1271627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61684" tIns="165100" rIns="261684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01</a:t>
          </a:r>
        </a:p>
      </dsp:txBody>
      <dsp:txXfrm>
        <a:off x="219" y="687081"/>
        <a:ext cx="2649224" cy="1271627"/>
      </dsp:txXfrm>
    </dsp:sp>
    <dsp:sp modelId="{A9B5B5C9-6D91-7441-BE4D-F9CB4D9FAB78}">
      <dsp:nvSpPr>
        <dsp:cNvPr id="0" name=""/>
        <dsp:cNvSpPr/>
      </dsp:nvSpPr>
      <dsp:spPr>
        <a:xfrm>
          <a:off x="2861381" y="687081"/>
          <a:ext cx="2649224" cy="317906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61684" tIns="0" rIns="261684" bIns="3302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1" kern="1200"/>
            <a:t>Device Architecture Differences</a:t>
          </a:r>
          <a:r>
            <a:rPr lang="en-GB" sz="1600" kern="1200"/>
            <a:t>: Comprehend the fundamental differences between CPU and GPU processor architectures.</a:t>
          </a:r>
          <a:endParaRPr lang="en-US" sz="1600" kern="1200"/>
        </a:p>
      </dsp:txBody>
      <dsp:txXfrm>
        <a:off x="2861381" y="1958709"/>
        <a:ext cx="2649224" cy="1907441"/>
      </dsp:txXfrm>
    </dsp:sp>
    <dsp:sp modelId="{F2A4F021-DBCC-1A4C-8D8B-F5DA712441A1}">
      <dsp:nvSpPr>
        <dsp:cNvPr id="0" name=""/>
        <dsp:cNvSpPr/>
      </dsp:nvSpPr>
      <dsp:spPr>
        <a:xfrm>
          <a:off x="2861381" y="687081"/>
          <a:ext cx="2649224" cy="1271627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61684" tIns="165100" rIns="261684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02</a:t>
          </a:r>
        </a:p>
      </dsp:txBody>
      <dsp:txXfrm>
        <a:off x="2861381" y="687081"/>
        <a:ext cx="2649224" cy="1271627"/>
      </dsp:txXfrm>
    </dsp:sp>
    <dsp:sp modelId="{08BCEA62-4DF9-1647-BE25-D4A00D3075AC}">
      <dsp:nvSpPr>
        <dsp:cNvPr id="0" name=""/>
        <dsp:cNvSpPr/>
      </dsp:nvSpPr>
      <dsp:spPr>
        <a:xfrm>
          <a:off x="5722543" y="687081"/>
          <a:ext cx="2649224" cy="317906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61684" tIns="0" rIns="261684" bIns="3302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1" kern="1200" dirty="0"/>
            <a:t>Understanding Memory Constraints</a:t>
          </a:r>
          <a:r>
            <a:rPr lang="en-GB" sz="1600" kern="1200" dirty="0"/>
            <a:t>: Understand how limited memory impacts AI model deployment on edge devices</a:t>
          </a:r>
          <a:endParaRPr lang="en-US" sz="1600" kern="1200" dirty="0"/>
        </a:p>
      </dsp:txBody>
      <dsp:txXfrm>
        <a:off x="5722543" y="1958709"/>
        <a:ext cx="2649224" cy="1907441"/>
      </dsp:txXfrm>
    </dsp:sp>
    <dsp:sp modelId="{BFCA5BA3-B70C-6A4F-AB13-F8A335B86FBB}">
      <dsp:nvSpPr>
        <dsp:cNvPr id="0" name=""/>
        <dsp:cNvSpPr/>
      </dsp:nvSpPr>
      <dsp:spPr>
        <a:xfrm>
          <a:off x="5722543" y="687081"/>
          <a:ext cx="2649224" cy="1271627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61684" tIns="165100" rIns="261684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03</a:t>
          </a:r>
        </a:p>
      </dsp:txBody>
      <dsp:txXfrm>
        <a:off x="5722543" y="687081"/>
        <a:ext cx="2649224" cy="1271627"/>
      </dsp:txXfrm>
    </dsp:sp>
    <dsp:sp modelId="{29A64D92-DF80-6945-99B4-C6F81E224B7B}">
      <dsp:nvSpPr>
        <dsp:cNvPr id="0" name=""/>
        <dsp:cNvSpPr/>
      </dsp:nvSpPr>
      <dsp:spPr>
        <a:xfrm>
          <a:off x="8583706" y="687081"/>
          <a:ext cx="2649224" cy="317906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61684" tIns="0" rIns="261684" bIns="3302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1" kern="1200" dirty="0"/>
            <a:t>Understanding Computational Constraints</a:t>
          </a:r>
          <a:r>
            <a:rPr lang="en-GB" sz="1600" kern="1200" dirty="0"/>
            <a:t>: Learn how device throughput affects AI model deployment on edge devices. </a:t>
          </a:r>
          <a:endParaRPr lang="en-US" sz="1600" kern="1200" dirty="0"/>
        </a:p>
      </dsp:txBody>
      <dsp:txXfrm>
        <a:off x="8583706" y="1958709"/>
        <a:ext cx="2649224" cy="1907441"/>
      </dsp:txXfrm>
    </dsp:sp>
    <dsp:sp modelId="{FAD4BE0D-7BE3-5F44-A28B-349B5932DE71}">
      <dsp:nvSpPr>
        <dsp:cNvPr id="0" name=""/>
        <dsp:cNvSpPr/>
      </dsp:nvSpPr>
      <dsp:spPr>
        <a:xfrm>
          <a:off x="8583706" y="687081"/>
          <a:ext cx="2649224" cy="1271627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61684" tIns="165100" rIns="261684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04</a:t>
          </a:r>
          <a:endParaRPr lang="en-US" sz="6600" kern="1200" dirty="0"/>
        </a:p>
      </dsp:txBody>
      <dsp:txXfrm>
        <a:off x="8583706" y="687081"/>
        <a:ext cx="2649224" cy="127162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LinearBlockProcessNumbered">
  <dgm:title val="Linear Block Process Numbered"/>
  <dgm:desc val="Used to show a progression; a timeline; sequential steps in a task, process, or workflow; or to emphasize movement or direction. Automatic numbers have been introduced to show the steps of the process. Level 1 text and Level 2 text both appears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01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02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03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  <dgm:param type="parTxRTL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1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7B394A5-FD1F-430F-BB3A-F7878AC293E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3CE605-DAD4-4C64-BE6E-BE3D8E5504A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699187-58AF-4D6B-8526-D5C98A6AF82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79C45C6D-DBFC-4B67-A8DE-9C2360ACC98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5318220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97C0424-39BA-4205-9510-7D8372B40FA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0861BC-4E89-4909-9F41-7A6E20183733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5B25F150-DB0B-4758-AFA9-222A6E446235}" type="datetimeFigureOut">
              <a:rPr lang="en-US" altLang="en-US"/>
              <a:pPr>
                <a:defRPr/>
              </a:pPr>
              <a:t>5/27/25</a:t>
            </a:fld>
            <a:endParaRPr lang="en-US" alt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D5B20C51-CC4D-4C34-9C63-92F50CE02E9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DAC138B7-E2A5-4B5D-ADC2-E53A511B52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A61A1A-4481-471C-A253-BE997586AA0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C0DDD9-A1C6-46BA-89ED-AF0DD26726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3B16354E-6974-4833-AB87-3220A0835E8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7675800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ts val="6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AI is becoming a key part of today's technology landscape, influencing both cloud-based and edge </a:t>
            </a:r>
            <a:r>
              <a:rPr lang="en-GB" dirty="0" err="1"/>
              <a:t>applications.Generative</a:t>
            </a:r>
            <a:r>
              <a:rPr lang="en-GB" dirty="0"/>
              <a:t> AI is rapidly advancing, making real-time and on-device AI more </a:t>
            </a:r>
            <a:r>
              <a:rPr lang="en-GB" dirty="0" err="1"/>
              <a:t>feasible.There</a:t>
            </a:r>
            <a:r>
              <a:rPr lang="en-GB" dirty="0"/>
              <a:t> is a distinction between on-device AI and cloud </a:t>
            </a:r>
            <a:r>
              <a:rPr lang="en-GB" dirty="0" err="1"/>
              <a:t>AI.On</a:t>
            </a:r>
            <a:r>
              <a:rPr lang="en-GB" dirty="0"/>
              <a:t>-device AI offers lower latency, improved privacy, and offline capabilities, as seen in </a:t>
            </a:r>
            <a:r>
              <a:rPr lang="en-GB" dirty="0" err="1"/>
              <a:t>TimeKettle’s</a:t>
            </a:r>
            <a:r>
              <a:rPr lang="en-GB" dirty="0"/>
              <a:t> translation and Apple’s </a:t>
            </a:r>
            <a:r>
              <a:rPr lang="en-GB" dirty="0" err="1"/>
              <a:t>OpenELM</a:t>
            </a:r>
            <a:r>
              <a:rPr lang="en-GB" dirty="0"/>
              <a:t> assistant.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Cloud AI can handle larger models and more complex tasks, like </a:t>
            </a:r>
            <a:r>
              <a:rPr lang="en-GB" dirty="0" err="1"/>
              <a:t>Perplexity.ai’s</a:t>
            </a:r>
            <a:r>
              <a:rPr lang="en-GB" dirty="0"/>
              <a:t> Answer Engine.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Optimizing AI for ARM involves several key strategies. Using the right toolchain ensures efficient compilation for ARM processors.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Optimizing for the specific ARM architecture can significantly improve performance.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Leveraging vector instructions allows AI workloads to efficiently process large amounts of data.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The </a:t>
            </a:r>
            <a:r>
              <a:rPr lang="en-GB" dirty="0" err="1"/>
              <a:t>KleidiAI</a:t>
            </a:r>
            <a:r>
              <a:rPr lang="en-GB" dirty="0"/>
              <a:t> demo provides guidance on optimizing AI workloads on </a:t>
            </a:r>
            <a:r>
              <a:rPr lang="en-GB" dirty="0" err="1"/>
              <a:t>ARM.It</a:t>
            </a:r>
            <a:r>
              <a:rPr lang="en-GB" dirty="0"/>
              <a:t> highlights practical steps to enhance performance and efficiency.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This can be useful for developers working on ARM-based AI applications.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869199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CPUs are highly versatile, designed for both general-purpose computing and AI workloads, making them essential for real-world applications that require flexibility and efficiency.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With fewer but more powerful cores, CPUs handle low-latency tasks efficiently, making them well-suited for workloads that require quick responses, such as control logic and inference in edge devices.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CPUs use advanced control logic, including branch prediction and out-of-order execution, which optimizes performance for workloads with irregular structures, such as pruned models and dynamic task execution.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A well-structured memory hierarchy with multi-level caches (L1, L2, L3) ensures that CPUs can access frequently used data quickly, reducing the need to fetch information from slower external memory.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Power efficiency is a major advantage, particularly in RISC-based architectures, where CPUs deliver strong performance per watt. This makes them ideal for edge AI, mobile devices, and energy-conscious computing.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CPUs support a wide range of instruction sets, such as Arm SVE2 and SME, which allow for efficient processing of AI workloads while maintaining compatibility with general computing tasks.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CPUs offer cost-effective scalability, with options ranging from low-cost consumer processors to high-end enterprise solutions, making them accessible for different use cases without excessive hardware investment.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GPUs, on the other hand, are designed primarily for high-throughput tasks, relying on thousands of smaller cores optimized for massive parallelism.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GPUs leverage data-level parallelism using SIMD and SIMT, allowing them to process large datasets efficiently, which is particularly beneficial for deep learning training and batch inference.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While GPUs excel at accelerating matrix-heavy computations, they consume significantly more power per workload, making them less suitable for power-constrained environments compared to CPUs.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12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74293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Large AI models require significant memory bandwidth, with a 70 billion parameter model needing 140 GB for inference.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Inference mainly involves matrix-matrix and matrix-vector multiplications, making memory access a key constraint.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All parameters must be loaded from memory during inference, increasing latency and bandwidth demands.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Caching and memory-efficient architectures can help reduce bottlenecks and improve performance.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13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71514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Generative AI models have grown exponentially, increasing computational complexity.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Matrix multiplication and addition dominate inference workloads, with O(MNK) complexity.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Floating-point operations per second (FLOPS) determine computational efficiency and inference speed.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Parallelism and hardware-specific optimizations help mitigate computation bottlenecks.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14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53553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Reducing parameter bit width (FP32 → FP16/BF16 → INT8 → INT4) lowers memory usage and compute cost.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Quantization decreases memory bandwidth load, improving efficiency for inference workloads.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Lower precision models require careful tuning to maintain accuracy.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Quantization can be applied post-training or during training with quantization-aware training (QAT).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15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288766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A large model can be compressed into a smaller, efficient student model while retaining performance.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The student model learns from a teacher model, reducing computational and memory requirements.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Different distillation methods exist, such as feature-based, logit-based, and relation-based distillation.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Knowledge distillation helps lower latency and energy consumption for AI inference.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581516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Pruning removes redundant parameters, groups, or layers to reduce model size and improve efficiency.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Techniques include L1/L2 norm-based pruning, first-order pruning, and second-order pruning.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Structured pruning helps maintain efficient execution while reducing unnecessary computations.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Sparse models require optimized hardware or software to fully utilize their advantages.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17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090673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CPUs handle latency-sensitive tasks efficiently, while GPUs are optimized for high-throughput parallelism.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AI inference workloads can be either memory-bound or compute-bound, depending on hardware constraints.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Generative model sizes are increasing rapidly, demanding more memory and computational efficiency.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Optimization techniques such as quantization, distillation, and pruning help reduce memory, computation, and energy costs.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18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388260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This course covers both theoretical and practical aspects of optimizing generative AI on ARM CPUs.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The lecture series introduces challenges in inference, different ML model types, and optimization techniques.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The labs provide hands-on experience with optimizing AI workloads on ARM edge and cloud processors.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The final lab focuses on benchmarking and comparing inference performance across different ARM-based environments.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By the end of the course, participants will have the skills to deploy and optimize AI models efficiently on ARM hardware.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120480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Generative AI models are growing rapidly in size and complexity, impacting inference efficiency.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CPUs and GPUs have distinct architectural differences that influence AI performance and optimization strategies.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Memory constraints are a key challenge for deploying AI on edge devices, requiring careful optimization.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Computational constraints, such as device throughput, affect model execution and real-time performance on edge hardware.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100120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The compute required to train leading AI models has been increasing exponentially, growing by 4-5x per year.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More compute enables more capable models, but also raises challenges in efficiency, scalability, and deployment.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Rich Sutton’s "Bitter Lesson" emphasizes that brute-force computation, rather than human-designed heuristics, has driven AI breakthroughs.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This trend suggests that optimizing AI workloads for efficient computation is critical, especially for deployment on edge and cloud hardware.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While scaling compute improves AI performance, making models efficient for real-world use remains a key challenge.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82366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The CPU consists of core components including the Arithmetic Logic Unit (ALU), Control Unit (CU), and Registers.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The ALU handles arithmetic calculations and logical operations crucial for processing AI workloads.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The Control Unit manages data flow between CPU, memory, and external hardware components.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Registers provide rapid access storage, essential for fast execution of instructions.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CPU features such as advanced control logic, optimized single-thread performance, and branch prediction improve efficiency and performance.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Branch prediction and out-of-order execution techniques reduce stalls, keeping instruction pipelines active and improving throughput.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422479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CPUs improve performance through instruction-level parallelism, allowing multiple instructions to be executed at the same time.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Pipelining breaks down instruction execution into stages (fetch, decode, execute), increasing throughput by processing multiple instructions in parallel.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Superscalar execution enables multiple instructions per clock cycle by using parallel execution units.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Data-level parallelism allows a single instruction to operate on multiple data points at once. This is used in SIMD (Single Instruction Multiple Data) architectures like NEON and SVE.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Scalable Matrix Extension (SME) enhances parallelism further by enabling efficient 2D data processing.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Branch prediction and speculative execution help keep the instruction pipeline full by predicting branch outcomes, reducing stalls and improving efficiency.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678667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Cache optimization reduces latency and energy consumption by optimizing cache size and associativity to minimize cache misses.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Prefetching helps improve performance by predicting and loading required data in advance, reducing memory delays.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Power efficiency is improved through frequency scaling, which dynamically adjusts CPU speed to balance power and performance.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Low power states help reduce power consumption when the CPU is idle, making processors more energy-efficient.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Multi-core architectures improve performance using parallel processing, allowing multiple tasks to be handled concurrently.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969369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GPUs are specialized processors designed for parallel computing, originally developed for graphics but now widely used in AI and scientific computing.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Key components include compute units, which execute parallel workloads efficiently.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GPUs use parallelism models such as SIMD, which processes multiple data points simultaneously, and SIMT, which manages multiple threads efficiently.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The memory hierarchy includes high-bandwidth VRAM for large datasets, shared memory for fast access within groups of threads, and registers for high-speed operations.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Despite their advantages, GPUs face challenges such as inefficiency with serial tasks, high branching overhead when handling conditional statements, and latency issues in single-threaded operations.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10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54699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GPUs maximize parallelism through efficient thread management and occupancy optimization, ensuring high throughput and low latency.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Memory optimization techniques like memory coalescing align memory accesses to improve bandwidth, while shared memory utilization reduces reliance on slower global memory.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Supported precisions range from lower precision (FP16) for faster computation to higher precision (FP32) for accuracy, depending on the application.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Matrix acceleration units, such as Tensor Cores, speed up mixed-precision operations, while dedicated AI accelerators like ARM NPUs provide energy-efficient AI processing.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11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939540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8.sv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1AB4B55-060F-BB7C-707C-BC52EA56FB5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" y="-1"/>
            <a:ext cx="12191999" cy="6858001"/>
          </a:xfrm>
          <a:prstGeom prst="rect">
            <a:avLst/>
          </a:prstGeom>
        </p:spPr>
      </p:pic>
      <p:sp>
        <p:nvSpPr>
          <p:cNvPr id="3" name="Text Placeholder 28">
            <a:extLst>
              <a:ext uri="{FF2B5EF4-FFF2-40B4-BE49-F238E27FC236}">
                <a16:creationId xmlns:a16="http://schemas.microsoft.com/office/drawing/2014/main" id="{5B52BF8D-E158-ED3C-F83E-8ADB787A9B6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624" y="5523753"/>
            <a:ext cx="4264272" cy="295077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4" name="Text Placeholder 28">
            <a:extLst>
              <a:ext uri="{FF2B5EF4-FFF2-40B4-BE49-F238E27FC236}">
                <a16:creationId xmlns:a16="http://schemas.microsoft.com/office/drawing/2014/main" id="{394BE803-3A53-9DD7-8C4D-BE54366D24F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8624" y="5833633"/>
            <a:ext cx="4264272" cy="301109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6A6BA01-5647-C911-2D6F-EA1B5776D3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64FD42E4-6767-D4AE-8D21-E0B19801A4A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sp>
        <p:nvSpPr>
          <p:cNvPr id="9" name="TextBox 20">
            <a:extLst>
              <a:ext uri="{FF2B5EF4-FFF2-40B4-BE49-F238E27FC236}">
                <a16:creationId xmlns:a16="http://schemas.microsoft.com/office/drawing/2014/main" id="{65FD54C8-30E0-092E-F3F7-D923E5082298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1DEB12F-91E9-DAC5-FBA6-F59334F7F67D}"/>
              </a:ext>
            </a:extLst>
          </p:cNvPr>
          <p:cNvCxnSpPr>
            <a:cxnSpLocks/>
          </p:cNvCxnSpPr>
          <p:nvPr userDrawn="1"/>
        </p:nvCxnSpPr>
        <p:spPr>
          <a:xfrm>
            <a:off x="417443" y="5543631"/>
            <a:ext cx="0" cy="581172"/>
          </a:xfrm>
          <a:prstGeom prst="line">
            <a:avLst/>
          </a:prstGeom>
          <a:ln w="12700">
            <a:solidFill>
              <a:srgbClr val="00C1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F071B41C-1A24-A635-FA1A-9F8F68EDD53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14" name="TextBox 20">
            <a:extLst>
              <a:ext uri="{FF2B5EF4-FFF2-40B4-BE49-F238E27FC236}">
                <a16:creationId xmlns:a16="http://schemas.microsoft.com/office/drawing/2014/main" id="{BC02F8D1-4809-5534-8DA7-251CC8B5FC94}"/>
              </a:ext>
            </a:extLst>
          </p:cNvPr>
          <p:cNvSpPr txBox="1">
            <a:spLocks noChangeArrowheads="1"/>
          </p:cNvSpPr>
          <p:nvPr userDrawn="1"/>
        </p:nvSpPr>
        <p:spPr bwMode="auto">
          <a:xfrm rot="16200000">
            <a:off x="11253652" y="5695788"/>
            <a:ext cx="1573278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sz="1000" b="0" i="0" dirty="0">
                <a:solidFill>
                  <a:srgbClr val="D1D2D3"/>
                </a:solidFill>
                <a:effectLst/>
                <a:latin typeface="+mn-lt"/>
              </a:rPr>
              <a:t>AI-generated image</a:t>
            </a:r>
            <a:endParaRPr lang="en-US" altLang="en-US" sz="1000" dirty="0">
              <a:solidFill>
                <a:schemeClr val="bg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928636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3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2A299D77-EA97-CE42-9CAA-4C84832F264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356230" y="0"/>
            <a:ext cx="6835769" cy="6858000"/>
          </a:xfrm>
          <a:prstGeom prst="rect">
            <a:avLst/>
          </a:prstGeom>
        </p:spPr>
      </p:pic>
      <p:sp>
        <p:nvSpPr>
          <p:cNvPr id="12" name="TextBox 20">
            <a:extLst>
              <a:ext uri="{FF2B5EF4-FFF2-40B4-BE49-F238E27FC236}">
                <a16:creationId xmlns:a16="http://schemas.microsoft.com/office/drawing/2014/main" id="{CC996240-7E12-F548-AD0D-F8FB96331F4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6334779-F2E3-2947-AB96-C7B474D6B1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1060ECE6-53F5-A24F-86B7-E2939773DD3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17" name="Picture 16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475B06F1-14B8-6B48-A594-FDB96BCF41B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3779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6_Section Divider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D07803EC-F0AE-DC4A-A429-41D8DD50D7E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356230" y="0"/>
            <a:ext cx="6835769" cy="6857999"/>
          </a:xfrm>
          <a:prstGeom prst="rect">
            <a:avLst/>
          </a:prstGeom>
        </p:spPr>
      </p:pic>
      <p:sp>
        <p:nvSpPr>
          <p:cNvPr id="2" name="TextBox 20">
            <a:extLst>
              <a:ext uri="{FF2B5EF4-FFF2-40B4-BE49-F238E27FC236}">
                <a16:creationId xmlns:a16="http://schemas.microsoft.com/office/drawing/2014/main" id="{6CBE02A7-EA26-23DB-58E4-E78CD105487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23A370-A92B-54C6-980D-406B2EE17C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E7FF7030-A64B-2842-8A77-3EB354B9D9B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6" name="Picture 5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1A3DA53E-053D-C94E-3938-BC2E15E9142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0954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7_Section Divider slide">
    <p:bg>
      <p:bgPr>
        <a:gradFill>
          <a:gsLst>
            <a:gs pos="100000">
              <a:schemeClr val="accent2"/>
            </a:gs>
            <a:gs pos="21000">
              <a:srgbClr val="00C1DE"/>
            </a:gs>
            <a:gs pos="49000">
              <a:schemeClr val="accent1"/>
            </a:gs>
          </a:gsLst>
          <a:lin ang="7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20">
            <a:extLst>
              <a:ext uri="{FF2B5EF4-FFF2-40B4-BE49-F238E27FC236}">
                <a16:creationId xmlns:a16="http://schemas.microsoft.com/office/drawing/2014/main" id="{C897E447-8D49-F64E-96E2-E84DFE56298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A06FA327-5400-394E-B4AE-123F66979F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132154D4-1182-DC4A-B9F9-3D973CBC84A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15" name="Picture 14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E6B164D8-593E-4E49-A224-1AA496608BB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7B3BB7BF-91BC-31FE-28B5-3FF67809DE4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5356230" y="0"/>
            <a:ext cx="68357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8317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Section Divider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Background pattern&#10;&#10;Description automatically generated">
            <a:extLst>
              <a:ext uri="{FF2B5EF4-FFF2-40B4-BE49-F238E27FC236}">
                <a16:creationId xmlns:a16="http://schemas.microsoft.com/office/drawing/2014/main" id="{31CA647C-0297-2248-9EC4-C59D9E7C394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700" y="287581"/>
            <a:ext cx="11658600" cy="6341819"/>
          </a:xfrm>
          <a:prstGeom prst="rect">
            <a:avLst/>
          </a:prstGeom>
        </p:spPr>
      </p:pic>
      <p:sp>
        <p:nvSpPr>
          <p:cNvPr id="12" name="TextBox 20">
            <a:extLst>
              <a:ext uri="{FF2B5EF4-FFF2-40B4-BE49-F238E27FC236}">
                <a16:creationId xmlns:a16="http://schemas.microsoft.com/office/drawing/2014/main" id="{714AEDC0-A33B-F940-A840-6EE803459EFF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F460B914-698E-8E44-851B-26EF10C37B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1139BE0C-30D8-5E4A-AADA-9C76A8138DE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15" name="Picture 14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A64E8E06-C0AC-F149-A17F-960EB7414B2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7992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1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1321ADCF-9532-6E4F-9169-2B103CECC5D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700" y="287581"/>
            <a:ext cx="11658600" cy="6341819"/>
          </a:xfrm>
          <a:prstGeom prst="rect">
            <a:avLst/>
          </a:prstGeom>
        </p:spPr>
      </p:pic>
      <p:pic>
        <p:nvPicPr>
          <p:cNvPr id="8" name="Picture 7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92C6B5BA-D902-3D48-BDB2-127DD901643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12" name="TextBox 20">
            <a:extLst>
              <a:ext uri="{FF2B5EF4-FFF2-40B4-BE49-F238E27FC236}">
                <a16:creationId xmlns:a16="http://schemas.microsoft.com/office/drawing/2014/main" id="{CC996240-7E12-F548-AD0D-F8FB96331F4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6334779-F2E3-2947-AB96-C7B474D6B1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1060ECE6-53F5-A24F-86B7-E2939773DD3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934547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4_Title Slide">
    <p:bg>
      <p:bgPr>
        <a:gradFill>
          <a:gsLst>
            <a:gs pos="100000">
              <a:schemeClr val="accent2"/>
            </a:gs>
            <a:gs pos="21000">
              <a:srgbClr val="00C1DE"/>
            </a:gs>
            <a:gs pos="49000">
              <a:schemeClr val="accent1"/>
            </a:gs>
          </a:gsLst>
          <a:lin ang="7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1321ADCF-9532-6E4F-9169-2B103CECC5D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700" y="287581"/>
            <a:ext cx="11658600" cy="6341819"/>
          </a:xfrm>
          <a:prstGeom prst="rect">
            <a:avLst/>
          </a:prstGeom>
        </p:spPr>
      </p:pic>
      <p:pic>
        <p:nvPicPr>
          <p:cNvPr id="8" name="Picture 7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92C6B5BA-D902-3D48-BDB2-127DD901643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12" name="TextBox 20">
            <a:extLst>
              <a:ext uri="{FF2B5EF4-FFF2-40B4-BE49-F238E27FC236}">
                <a16:creationId xmlns:a16="http://schemas.microsoft.com/office/drawing/2014/main" id="{CC996240-7E12-F548-AD0D-F8FB96331F4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6334779-F2E3-2947-AB96-C7B474D6B1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1060ECE6-53F5-A24F-86B7-E2939773DD3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8402474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8_Section Divider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ckground pattern&#10;&#10;Description automatically generated">
            <a:extLst>
              <a:ext uri="{FF2B5EF4-FFF2-40B4-BE49-F238E27FC236}">
                <a16:creationId xmlns:a16="http://schemas.microsoft.com/office/drawing/2014/main" id="{604AF1EA-FE1C-3F4A-A7A0-4F551C29E8E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4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700" y="287581"/>
            <a:ext cx="11658600" cy="6341819"/>
          </a:xfrm>
          <a:prstGeom prst="rect">
            <a:avLst/>
          </a:prstGeom>
          <a:noFill/>
        </p:spPr>
      </p:pic>
      <p:sp>
        <p:nvSpPr>
          <p:cNvPr id="6" name="TextBox 20">
            <a:extLst>
              <a:ext uri="{FF2B5EF4-FFF2-40B4-BE49-F238E27FC236}">
                <a16:creationId xmlns:a16="http://schemas.microsoft.com/office/drawing/2014/main" id="{3CF78C79-90BA-5869-FBC4-1C0023B4AF95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D862E9D-D706-B759-FC9C-A2B692BCFE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F5B772A6-6BC3-12BE-D0AB-6F252BD5006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10" name="Picture 9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51E57CBB-3902-9A28-E8CE-F513E89A7F2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4917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Section Divider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EF3C97BB-9939-B347-8FA3-7462E2FE434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56230" y="0"/>
            <a:ext cx="6835770" cy="6858000"/>
          </a:xfrm>
          <a:prstGeom prst="rect">
            <a:avLst/>
          </a:prstGeom>
        </p:spPr>
      </p:pic>
      <p:sp>
        <p:nvSpPr>
          <p:cNvPr id="12" name="TextBox 20">
            <a:extLst>
              <a:ext uri="{FF2B5EF4-FFF2-40B4-BE49-F238E27FC236}">
                <a16:creationId xmlns:a16="http://schemas.microsoft.com/office/drawing/2014/main" id="{714AEDC0-A33B-F940-A840-6EE803459EFF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F460B914-698E-8E44-851B-26EF10C37B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1139BE0C-30D8-5E4A-AADA-9C76A8138DE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15" name="Picture 14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A64E8E06-C0AC-F149-A17F-960EB7414B2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67814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2A299D77-EA97-CE42-9CAA-4C84832F264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56230" y="0"/>
            <a:ext cx="6835770" cy="6858000"/>
          </a:xfrm>
          <a:prstGeom prst="rect">
            <a:avLst/>
          </a:prstGeom>
        </p:spPr>
      </p:pic>
      <p:sp>
        <p:nvSpPr>
          <p:cNvPr id="12" name="TextBox 20">
            <a:extLst>
              <a:ext uri="{FF2B5EF4-FFF2-40B4-BE49-F238E27FC236}">
                <a16:creationId xmlns:a16="http://schemas.microsoft.com/office/drawing/2014/main" id="{CC996240-7E12-F548-AD0D-F8FB96331F4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6334779-F2E3-2947-AB96-C7B474D6B1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1060ECE6-53F5-A24F-86B7-E2939773DD3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17" name="Picture 16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475B06F1-14B8-6B48-A594-FDB96BCF41B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72734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_Title Slide">
    <p:bg>
      <p:bgPr>
        <a:gradFill>
          <a:gsLst>
            <a:gs pos="100000">
              <a:schemeClr val="accent2"/>
            </a:gs>
            <a:gs pos="21000">
              <a:srgbClr val="00C1DE"/>
            </a:gs>
            <a:gs pos="49000">
              <a:schemeClr val="accent1"/>
            </a:gs>
          </a:gsLst>
          <a:lin ang="7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2A299D77-EA97-CE42-9CAA-4C84832F264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56230" y="0"/>
            <a:ext cx="6835770" cy="6858000"/>
          </a:xfrm>
          <a:prstGeom prst="rect">
            <a:avLst/>
          </a:prstGeom>
        </p:spPr>
      </p:pic>
      <p:sp>
        <p:nvSpPr>
          <p:cNvPr id="12" name="TextBox 20">
            <a:extLst>
              <a:ext uri="{FF2B5EF4-FFF2-40B4-BE49-F238E27FC236}">
                <a16:creationId xmlns:a16="http://schemas.microsoft.com/office/drawing/2014/main" id="{CC996240-7E12-F548-AD0D-F8FB96331F4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6334779-F2E3-2947-AB96-C7B474D6B1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1060ECE6-53F5-A24F-86B7-E2939773DD3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17" name="Picture 16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475B06F1-14B8-6B48-A594-FDB96BCF41B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9888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0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D0C364A-6D9D-BE47-B4F5-C79411B004C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49" r="149"/>
          <a:stretch/>
        </p:blipFill>
        <p:spPr>
          <a:xfrm>
            <a:off x="0" y="-1"/>
            <a:ext cx="12191999" cy="6878430"/>
          </a:xfrm>
          <a:prstGeom prst="rect">
            <a:avLst/>
          </a:prstGeom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624" y="5523753"/>
            <a:ext cx="4264272" cy="295077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8624" y="5833633"/>
            <a:ext cx="4264272" cy="301109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B82DC592-EAC9-634F-9EE1-EDC89A2624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200936EE-7EE0-D441-851D-618ACC029F6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sp>
        <p:nvSpPr>
          <p:cNvPr id="13" name="TextBox 20">
            <a:extLst>
              <a:ext uri="{FF2B5EF4-FFF2-40B4-BE49-F238E27FC236}">
                <a16:creationId xmlns:a16="http://schemas.microsoft.com/office/drawing/2014/main" id="{3292D234-E25F-7F41-ABB8-C75FCF5CD52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FF50941-4230-974A-977D-8F6D313B8AEF}"/>
              </a:ext>
            </a:extLst>
          </p:cNvPr>
          <p:cNvCxnSpPr>
            <a:cxnSpLocks/>
          </p:cNvCxnSpPr>
          <p:nvPr userDrawn="1"/>
        </p:nvCxnSpPr>
        <p:spPr>
          <a:xfrm>
            <a:off x="417443" y="5543631"/>
            <a:ext cx="0" cy="581172"/>
          </a:xfrm>
          <a:prstGeom prst="line">
            <a:avLst/>
          </a:prstGeom>
          <a:ln w="12700">
            <a:solidFill>
              <a:srgbClr val="00C1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2A4FA427-EB3E-3449-943F-CB3DAB3EB8D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79326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Section Divider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D07803EC-F0AE-DC4A-A429-41D8DD50D7E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356230" y="0"/>
            <a:ext cx="6835769" cy="6858000"/>
          </a:xfrm>
          <a:prstGeom prst="rect">
            <a:avLst/>
          </a:prstGeom>
        </p:spPr>
      </p:pic>
      <p:sp>
        <p:nvSpPr>
          <p:cNvPr id="6" name="TextBox 20">
            <a:extLst>
              <a:ext uri="{FF2B5EF4-FFF2-40B4-BE49-F238E27FC236}">
                <a16:creationId xmlns:a16="http://schemas.microsoft.com/office/drawing/2014/main" id="{22C4DAF5-FB2E-B028-5256-CC2FDFC9EEE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DEB6E97-EDDF-2A96-074F-18BB6384B2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C2225AAB-54E0-EAE0-0840-093AB2F5C3D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10" name="Picture 9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724A7481-3CA6-7994-9B9F-FAAD68B5E81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04195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2_Section Divider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6F5B06E-F6A0-3B43-AD64-568F71E2419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12" name="TextBox 20">
            <a:extLst>
              <a:ext uri="{FF2B5EF4-FFF2-40B4-BE49-F238E27FC236}">
                <a16:creationId xmlns:a16="http://schemas.microsoft.com/office/drawing/2014/main" id="{714AEDC0-A33B-F940-A840-6EE803459EFF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F460B914-698E-8E44-851B-26EF10C37B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1139BE0C-30D8-5E4A-AADA-9C76A8138DE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15" name="Picture 14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A64E8E06-C0AC-F149-A17F-960EB7414B2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78520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3223CC0-C7A1-BC40-9A1F-09EBC27A25E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12" name="TextBox 20">
            <a:extLst>
              <a:ext uri="{FF2B5EF4-FFF2-40B4-BE49-F238E27FC236}">
                <a16:creationId xmlns:a16="http://schemas.microsoft.com/office/drawing/2014/main" id="{CC996240-7E12-F548-AD0D-F8FB96331F4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6334779-F2E3-2947-AB96-C7B474D6B1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1060ECE6-53F5-A24F-86B7-E2939773DD3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17" name="Picture 16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475B06F1-14B8-6B48-A594-FDB96BCF41B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71158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_Title Slide">
    <p:bg>
      <p:bgPr>
        <a:gradFill>
          <a:gsLst>
            <a:gs pos="100000">
              <a:schemeClr val="accent2"/>
            </a:gs>
            <a:gs pos="21000">
              <a:srgbClr val="00C1DE"/>
            </a:gs>
            <a:gs pos="49000">
              <a:schemeClr val="accent1"/>
            </a:gs>
          </a:gsLst>
          <a:lin ang="7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3223CC0-C7A1-BC40-9A1F-09EBC27A25E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12" name="TextBox 20">
            <a:extLst>
              <a:ext uri="{FF2B5EF4-FFF2-40B4-BE49-F238E27FC236}">
                <a16:creationId xmlns:a16="http://schemas.microsoft.com/office/drawing/2014/main" id="{CC996240-7E12-F548-AD0D-F8FB96331F4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6334779-F2E3-2947-AB96-C7B474D6B1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1060ECE6-53F5-A24F-86B7-E2939773DD3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17" name="Picture 16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475B06F1-14B8-6B48-A594-FDB96BCF41B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83754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4_Section Divider slide">
    <p:bg>
      <p:bgPr>
        <a:solidFill>
          <a:srgbClr val="FF69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3353FD8-3FBF-E340-8B41-D553C61637D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4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2" name="TextBox 20">
            <a:extLst>
              <a:ext uri="{FF2B5EF4-FFF2-40B4-BE49-F238E27FC236}">
                <a16:creationId xmlns:a16="http://schemas.microsoft.com/office/drawing/2014/main" id="{848AE1EF-8720-A960-1DEC-CD949844D70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CF3DE6B-FA5F-2139-2D6E-5F4666CD27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F2817E7A-3D17-D0A0-461E-12CC777B828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5" name="Picture 4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08A3629F-5EE6-F850-E161-2CD448E2F6F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80996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6250"/>
            <a:ext cx="11233150" cy="654760"/>
          </a:xfrm>
        </p:spPr>
        <p:txBody>
          <a:bodyPr anchor="t"/>
          <a:lstStyle>
            <a:lvl1pPr>
              <a:defRPr b="0"/>
            </a:lvl1pPr>
          </a:lstStyle>
          <a:p>
            <a:r>
              <a:rPr lang="en-US" dirty="0"/>
              <a:t>Click to Edit Title Style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479425" y="1171111"/>
            <a:ext cx="11233150" cy="4948335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400">
                <a:solidFill>
                  <a:schemeClr val="tx2"/>
                </a:solidFill>
              </a:defRPr>
            </a:lvl1pPr>
            <a:lvl2pPr marL="672783">
              <a:lnSpc>
                <a:spcPct val="100000"/>
              </a:lnSpc>
              <a:spcAft>
                <a:spcPts val="0"/>
              </a:spcAft>
              <a:defRPr sz="2000">
                <a:solidFill>
                  <a:schemeClr val="tx2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defRPr sz="1800">
                <a:solidFill>
                  <a:schemeClr val="tx2"/>
                </a:solidFill>
              </a:defRPr>
            </a:lvl3pPr>
            <a:lvl4pPr marL="1293178">
              <a:lnSpc>
                <a:spcPct val="100000"/>
              </a:lnSpc>
              <a:spcAft>
                <a:spcPts val="0"/>
              </a:spcAft>
              <a:defRPr sz="1800">
                <a:solidFill>
                  <a:schemeClr val="tx2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defRPr sz="1800"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noProof="0" dirty="0"/>
              <a:t>Click to edit text styles with Top Level Bullet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1325039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slide w/ S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8302"/>
            <a:ext cx="11233150" cy="512830"/>
          </a:xfrm>
        </p:spPr>
        <p:txBody>
          <a:bodyPr anchor="t"/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 hasCustomPrompt="1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 hasCustomPrompt="1"/>
          </p:nvPr>
        </p:nvSpPr>
        <p:spPr>
          <a:xfrm>
            <a:off x="479425" y="1554489"/>
            <a:ext cx="11233150" cy="455323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400">
                <a:solidFill>
                  <a:schemeClr val="tx2"/>
                </a:solidFill>
              </a:defRPr>
            </a:lvl1pPr>
            <a:lvl2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2000">
                <a:solidFill>
                  <a:schemeClr val="tx2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chemeClr val="tx2"/>
                </a:solidFill>
              </a:defRPr>
            </a:lvl3pPr>
            <a:lvl4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chemeClr val="tx2"/>
                </a:solidFill>
              </a:defRPr>
            </a:lvl4pPr>
            <a:lvl5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4775040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3E00537-4172-4053-A616-87E429C679AC}"/>
              </a:ext>
            </a:extLst>
          </p:cNvPr>
          <p:cNvCxnSpPr>
            <a:cxnSpLocks/>
          </p:cNvCxnSpPr>
          <p:nvPr userDrawn="1"/>
        </p:nvCxnSpPr>
        <p:spPr>
          <a:xfrm>
            <a:off x="6096000" y="1620481"/>
            <a:ext cx="0" cy="451520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8302"/>
            <a:ext cx="11233150" cy="512830"/>
          </a:xfrm>
        </p:spPr>
        <p:txBody>
          <a:bodyPr/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 hasCustomPrompt="1"/>
          </p:nvPr>
        </p:nvSpPr>
        <p:spPr>
          <a:xfrm>
            <a:off x="479425" y="991131"/>
            <a:ext cx="11233150" cy="359204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24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9" name="Text Placeholder 131"/>
          <p:cNvSpPr>
            <a:spLocks noGrp="1"/>
          </p:cNvSpPr>
          <p:nvPr>
            <p:ph type="body" sz="quarter" idx="16" hasCustomPrompt="1"/>
          </p:nvPr>
        </p:nvSpPr>
        <p:spPr>
          <a:xfrm>
            <a:off x="479425" y="1620481"/>
            <a:ext cx="5345642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9" hasCustomPrompt="1"/>
          </p:nvPr>
        </p:nvSpPr>
        <p:spPr>
          <a:xfrm>
            <a:off x="477587" y="2202443"/>
            <a:ext cx="5347480" cy="3933245"/>
          </a:xfrm>
        </p:spPr>
        <p:txBody>
          <a:bodyPr/>
          <a:lstStyle>
            <a:lvl1pPr marL="342900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>
                <a:solidFill>
                  <a:srgbClr val="333E48"/>
                </a:solidFill>
              </a:defRPr>
            </a:lvl1pPr>
            <a:lvl2pPr marL="581343" algn="l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  <a:lvl3pPr marL="947103" algn="l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3pPr>
            <a:lvl4pPr marL="1293178" indent="-173038" algn="l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33E48"/>
                </a:solidFill>
              </a:defRPr>
            </a:lvl4pPr>
            <a:lvl5pPr marL="1518603" algn="l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131"/>
          <p:cNvSpPr>
            <a:spLocks noGrp="1"/>
          </p:cNvSpPr>
          <p:nvPr>
            <p:ph type="body" sz="quarter" idx="18" hasCustomPrompt="1"/>
          </p:nvPr>
        </p:nvSpPr>
        <p:spPr>
          <a:xfrm>
            <a:off x="6341534" y="1620481"/>
            <a:ext cx="5371042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21" hasCustomPrompt="1"/>
          </p:nvPr>
        </p:nvSpPr>
        <p:spPr>
          <a:xfrm>
            <a:off x="6339947" y="2202442"/>
            <a:ext cx="5372628" cy="3933246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33E4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5262115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9795D2F-D322-4144-8DA8-55D6A2942740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4148138" y="1611050"/>
            <a:ext cx="0" cy="4448438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B4D2EAD-40A5-4C0B-900F-916EB19FF748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8051800" y="1611050"/>
            <a:ext cx="0" cy="4448438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479425" y="478302"/>
            <a:ext cx="11233150" cy="512830"/>
          </a:xfrm>
        </p:spPr>
        <p:txBody>
          <a:bodyPr/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44" name="Text Placeholder 43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7" name="Text Placeholder 2"/>
          <p:cNvSpPr>
            <a:spLocks noGrp="1"/>
          </p:cNvSpPr>
          <p:nvPr userDrawn="1">
            <p:ph idx="1" hasCustomPrompt="1"/>
          </p:nvPr>
        </p:nvSpPr>
        <p:spPr>
          <a:xfrm>
            <a:off x="479426" y="2373786"/>
            <a:ext cx="3372644" cy="3685702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  <a:lvl3pPr>
              <a:defRPr>
                <a:solidFill>
                  <a:srgbClr val="383838"/>
                </a:solidFill>
              </a:defRPr>
            </a:lvl3pPr>
            <a:lvl4pPr>
              <a:defRPr>
                <a:solidFill>
                  <a:srgbClr val="383838"/>
                </a:solidFill>
              </a:defRPr>
            </a:lvl4pPr>
            <a:lvl5pP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00" name="Text Placeholder 131"/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479425" y="1611050"/>
            <a:ext cx="3372645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13" name="Text Placeholder 2"/>
          <p:cNvSpPr>
            <a:spLocks noGrp="1"/>
          </p:cNvSpPr>
          <p:nvPr userDrawn="1">
            <p:ph idx="17" hasCustomPrompt="1"/>
          </p:nvPr>
        </p:nvSpPr>
        <p:spPr>
          <a:xfrm>
            <a:off x="4416359" y="2373786"/>
            <a:ext cx="3359281" cy="3685702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Text Placeholder 2"/>
          <p:cNvSpPr>
            <a:spLocks noGrp="1"/>
          </p:cNvSpPr>
          <p:nvPr userDrawn="1">
            <p:ph idx="18" hasCustomPrompt="1"/>
          </p:nvPr>
        </p:nvSpPr>
        <p:spPr>
          <a:xfrm>
            <a:off x="8300113" y="2373786"/>
            <a:ext cx="3412462" cy="3685702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5" name="Text Placeholder 131"/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4419997" y="1611050"/>
            <a:ext cx="3359945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16" name="Text Placeholder 131"/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8299449" y="1611050"/>
            <a:ext cx="3413126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</p:spTree>
    <p:extLst>
      <p:ext uri="{BB962C8B-B14F-4D97-AF65-F5344CB8AC3E}">
        <p14:creationId xmlns:p14="http://schemas.microsoft.com/office/powerpoint/2010/main" val="120000775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slide with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8302"/>
            <a:ext cx="11233150" cy="512830"/>
          </a:xfrm>
        </p:spPr>
        <p:txBody>
          <a:bodyPr/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 hasCustomPrompt="1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21" hasCustomPrompt="1"/>
          </p:nvPr>
        </p:nvSpPr>
        <p:spPr>
          <a:xfrm>
            <a:off x="8299119" y="2372564"/>
            <a:ext cx="3413455" cy="3686924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3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grpSp>
        <p:nvGrpSpPr>
          <p:cNvPr id="36" name="Group 6">
            <a:extLst>
              <a:ext uri="{FF2B5EF4-FFF2-40B4-BE49-F238E27FC236}">
                <a16:creationId xmlns:a16="http://schemas.microsoft.com/office/drawing/2014/main" id="{CCE81F77-7204-0241-970A-63C43B1D7B80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4148138" y="1611050"/>
            <a:ext cx="3903662" cy="4448438"/>
            <a:chOff x="3706307" y="1883391"/>
            <a:chExt cx="3803176" cy="4472959"/>
          </a:xfrm>
        </p:grpSpPr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7266E339-1F3B-8E41-B64F-AA6A42EDF79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706307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922B3030-62BD-3440-A850-5C6E7CCDD54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509483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Text Placeholder 131">
            <a:extLst>
              <a:ext uri="{FF2B5EF4-FFF2-40B4-BE49-F238E27FC236}">
                <a16:creationId xmlns:a16="http://schemas.microsoft.com/office/drawing/2014/main" id="{B54BFFD1-D378-D841-B5DD-88788B48D02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9425" y="1611050"/>
            <a:ext cx="3372645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43" name="Text Placeholder 131">
            <a:extLst>
              <a:ext uri="{FF2B5EF4-FFF2-40B4-BE49-F238E27FC236}">
                <a16:creationId xmlns:a16="http://schemas.microsoft.com/office/drawing/2014/main" id="{E3125198-F65A-8049-9D3E-A6AF258DAE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416192" y="1611050"/>
            <a:ext cx="3359945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45" name="Text Placeholder 131">
            <a:extLst>
              <a:ext uri="{FF2B5EF4-FFF2-40B4-BE49-F238E27FC236}">
                <a16:creationId xmlns:a16="http://schemas.microsoft.com/office/drawing/2014/main" id="{7C8008EA-19DB-814F-9284-A055A2AB89C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99449" y="1611050"/>
            <a:ext cx="3413126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46" name="Content Placeholder 8">
            <a:extLst>
              <a:ext uri="{FF2B5EF4-FFF2-40B4-BE49-F238E27FC236}">
                <a16:creationId xmlns:a16="http://schemas.microsoft.com/office/drawing/2014/main" id="{DD4BA2E6-FACA-5C45-B75F-9327959A672A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4415863" y="2372564"/>
            <a:ext cx="3360274" cy="3686924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3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7" name="Content Placeholder 8">
            <a:extLst>
              <a:ext uri="{FF2B5EF4-FFF2-40B4-BE49-F238E27FC236}">
                <a16:creationId xmlns:a16="http://schemas.microsoft.com/office/drawing/2014/main" id="{5AB0A5A2-CEF5-6E44-BACF-2C0296FE306B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479425" y="2372564"/>
            <a:ext cx="3360274" cy="3686924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3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5371875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1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D0C364A-6D9D-BE47-B4F5-C79411B004C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t="130" b="130"/>
          <a:stretch/>
        </p:blipFill>
        <p:spPr>
          <a:xfrm>
            <a:off x="-1" y="-2857"/>
            <a:ext cx="12192000" cy="6858000"/>
          </a:xfrm>
          <a:prstGeom prst="rect">
            <a:avLst/>
          </a:prstGeom>
        </p:spPr>
      </p:pic>
      <p:sp>
        <p:nvSpPr>
          <p:cNvPr id="11" name="Freeform 10">
            <a:extLst>
              <a:ext uri="{FF2B5EF4-FFF2-40B4-BE49-F238E27FC236}">
                <a16:creationId xmlns:a16="http://schemas.microsoft.com/office/drawing/2014/main" id="{449CDA4C-9E15-534E-84B0-83C4633EA098}"/>
              </a:ext>
            </a:extLst>
          </p:cNvPr>
          <p:cNvSpPr/>
          <p:nvPr userDrawn="1"/>
        </p:nvSpPr>
        <p:spPr>
          <a:xfrm>
            <a:off x="0" y="5715"/>
            <a:ext cx="9725190" cy="6858265"/>
          </a:xfrm>
          <a:custGeom>
            <a:avLst/>
            <a:gdLst>
              <a:gd name="connsiteX0" fmla="*/ 4304371 w 9779619"/>
              <a:gd name="connsiteY0" fmla="*/ 0 h 6891453"/>
              <a:gd name="connsiteX1" fmla="*/ 0 w 9779619"/>
              <a:gd name="connsiteY1" fmla="*/ 0 h 6891453"/>
              <a:gd name="connsiteX2" fmla="*/ 0 w 9779619"/>
              <a:gd name="connsiteY2" fmla="*/ 6891453 h 6891453"/>
              <a:gd name="connsiteX3" fmla="*/ 8352263 w 9779619"/>
              <a:gd name="connsiteY3" fmla="*/ 6891453 h 6891453"/>
              <a:gd name="connsiteX4" fmla="*/ 9779619 w 9779619"/>
              <a:gd name="connsiteY4" fmla="*/ 5475249 h 6891453"/>
              <a:gd name="connsiteX5" fmla="*/ 4304371 w 9779619"/>
              <a:gd name="connsiteY5" fmla="*/ 0 h 6891453"/>
              <a:gd name="connsiteX0" fmla="*/ 4304371 w 9779619"/>
              <a:gd name="connsiteY0" fmla="*/ 0 h 6891453"/>
              <a:gd name="connsiteX1" fmla="*/ 0 w 9779619"/>
              <a:gd name="connsiteY1" fmla="*/ 0 h 6891453"/>
              <a:gd name="connsiteX2" fmla="*/ 0 w 9779619"/>
              <a:gd name="connsiteY2" fmla="*/ 6891453 h 6891453"/>
              <a:gd name="connsiteX3" fmla="*/ 8363415 w 9779619"/>
              <a:gd name="connsiteY3" fmla="*/ 6880302 h 6891453"/>
              <a:gd name="connsiteX4" fmla="*/ 9779619 w 9779619"/>
              <a:gd name="connsiteY4" fmla="*/ 5475249 h 6891453"/>
              <a:gd name="connsiteX5" fmla="*/ 4304371 w 9779619"/>
              <a:gd name="connsiteY5" fmla="*/ 0 h 6891453"/>
              <a:gd name="connsiteX0" fmla="*/ 4304371 w 9779619"/>
              <a:gd name="connsiteY0" fmla="*/ 0 h 6891453"/>
              <a:gd name="connsiteX1" fmla="*/ 0 w 9779619"/>
              <a:gd name="connsiteY1" fmla="*/ 0 h 6891453"/>
              <a:gd name="connsiteX2" fmla="*/ 0 w 9779619"/>
              <a:gd name="connsiteY2" fmla="*/ 6891453 h 6891453"/>
              <a:gd name="connsiteX3" fmla="*/ 8363415 w 9779619"/>
              <a:gd name="connsiteY3" fmla="*/ 6880302 h 6891453"/>
              <a:gd name="connsiteX4" fmla="*/ 9779619 w 9779619"/>
              <a:gd name="connsiteY4" fmla="*/ 5475249 h 6891453"/>
              <a:gd name="connsiteX5" fmla="*/ 4304371 w 9779619"/>
              <a:gd name="connsiteY5" fmla="*/ 0 h 6891453"/>
              <a:gd name="connsiteX0" fmla="*/ 4304371 w 9779619"/>
              <a:gd name="connsiteY0" fmla="*/ 0 h 6880302"/>
              <a:gd name="connsiteX1" fmla="*/ 0 w 9779619"/>
              <a:gd name="connsiteY1" fmla="*/ 0 h 6880302"/>
              <a:gd name="connsiteX2" fmla="*/ 0 w 9779619"/>
              <a:gd name="connsiteY2" fmla="*/ 6857999 h 6880302"/>
              <a:gd name="connsiteX3" fmla="*/ 8363415 w 9779619"/>
              <a:gd name="connsiteY3" fmla="*/ 6880302 h 6880302"/>
              <a:gd name="connsiteX4" fmla="*/ 9779619 w 9779619"/>
              <a:gd name="connsiteY4" fmla="*/ 5475249 h 6880302"/>
              <a:gd name="connsiteX5" fmla="*/ 4304371 w 9779619"/>
              <a:gd name="connsiteY5" fmla="*/ 0 h 6880302"/>
              <a:gd name="connsiteX0" fmla="*/ 4304371 w 9779619"/>
              <a:gd name="connsiteY0" fmla="*/ 0 h 6869151"/>
              <a:gd name="connsiteX1" fmla="*/ 0 w 9779619"/>
              <a:gd name="connsiteY1" fmla="*/ 0 h 6869151"/>
              <a:gd name="connsiteX2" fmla="*/ 0 w 9779619"/>
              <a:gd name="connsiteY2" fmla="*/ 6857999 h 6869151"/>
              <a:gd name="connsiteX3" fmla="*/ 8385718 w 9779619"/>
              <a:gd name="connsiteY3" fmla="*/ 6869151 h 6869151"/>
              <a:gd name="connsiteX4" fmla="*/ 9779619 w 9779619"/>
              <a:gd name="connsiteY4" fmla="*/ 5475249 h 6869151"/>
              <a:gd name="connsiteX5" fmla="*/ 4304371 w 9779619"/>
              <a:gd name="connsiteY5" fmla="*/ 0 h 6869151"/>
              <a:gd name="connsiteX0" fmla="*/ 4304371 w 9779619"/>
              <a:gd name="connsiteY0" fmla="*/ 0 h 6869151"/>
              <a:gd name="connsiteX1" fmla="*/ 0 w 9779619"/>
              <a:gd name="connsiteY1" fmla="*/ 0 h 6869151"/>
              <a:gd name="connsiteX2" fmla="*/ 0 w 9779619"/>
              <a:gd name="connsiteY2" fmla="*/ 6857999 h 6869151"/>
              <a:gd name="connsiteX3" fmla="*/ 8353061 w 9779619"/>
              <a:gd name="connsiteY3" fmla="*/ 6869151 h 6869151"/>
              <a:gd name="connsiteX4" fmla="*/ 9779619 w 9779619"/>
              <a:gd name="connsiteY4" fmla="*/ 5475249 h 6869151"/>
              <a:gd name="connsiteX5" fmla="*/ 4304371 w 9779619"/>
              <a:gd name="connsiteY5" fmla="*/ 0 h 6869151"/>
              <a:gd name="connsiteX0" fmla="*/ 4304371 w 9725190"/>
              <a:gd name="connsiteY0" fmla="*/ 0 h 6869151"/>
              <a:gd name="connsiteX1" fmla="*/ 0 w 9725190"/>
              <a:gd name="connsiteY1" fmla="*/ 0 h 6869151"/>
              <a:gd name="connsiteX2" fmla="*/ 0 w 9725190"/>
              <a:gd name="connsiteY2" fmla="*/ 6857999 h 6869151"/>
              <a:gd name="connsiteX3" fmla="*/ 8353061 w 9725190"/>
              <a:gd name="connsiteY3" fmla="*/ 6869151 h 6869151"/>
              <a:gd name="connsiteX4" fmla="*/ 9725190 w 9725190"/>
              <a:gd name="connsiteY4" fmla="*/ 5464363 h 6869151"/>
              <a:gd name="connsiteX5" fmla="*/ 4304371 w 9725190"/>
              <a:gd name="connsiteY5" fmla="*/ 0 h 6869151"/>
              <a:gd name="connsiteX0" fmla="*/ 4304371 w 9725190"/>
              <a:gd name="connsiteY0" fmla="*/ 0 h 6858265"/>
              <a:gd name="connsiteX1" fmla="*/ 0 w 9725190"/>
              <a:gd name="connsiteY1" fmla="*/ 0 h 6858265"/>
              <a:gd name="connsiteX2" fmla="*/ 0 w 9725190"/>
              <a:gd name="connsiteY2" fmla="*/ 6857999 h 6858265"/>
              <a:gd name="connsiteX3" fmla="*/ 8320404 w 9725190"/>
              <a:gd name="connsiteY3" fmla="*/ 6858265 h 6858265"/>
              <a:gd name="connsiteX4" fmla="*/ 9725190 w 9725190"/>
              <a:gd name="connsiteY4" fmla="*/ 5464363 h 6858265"/>
              <a:gd name="connsiteX5" fmla="*/ 4304371 w 9725190"/>
              <a:gd name="connsiteY5" fmla="*/ 0 h 6858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725190" h="6858265">
                <a:moveTo>
                  <a:pt x="4304371" y="0"/>
                </a:moveTo>
                <a:lnTo>
                  <a:pt x="0" y="0"/>
                </a:lnTo>
                <a:lnTo>
                  <a:pt x="0" y="6857999"/>
                </a:lnTo>
                <a:lnTo>
                  <a:pt x="8320404" y="6858265"/>
                </a:lnTo>
                <a:lnTo>
                  <a:pt x="9725190" y="5464363"/>
                </a:lnTo>
                <a:lnTo>
                  <a:pt x="4304371" y="0"/>
                </a:lnTo>
                <a:close/>
              </a:path>
            </a:pathLst>
          </a:custGeom>
          <a:solidFill>
            <a:schemeClr val="tx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624" y="5523753"/>
            <a:ext cx="4264272" cy="295077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8624" y="5833633"/>
            <a:ext cx="4264272" cy="301109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B82DC592-EAC9-634F-9EE1-EDC89A2624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200936EE-7EE0-D441-851D-618ACC029F6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sp>
        <p:nvSpPr>
          <p:cNvPr id="13" name="TextBox 20">
            <a:extLst>
              <a:ext uri="{FF2B5EF4-FFF2-40B4-BE49-F238E27FC236}">
                <a16:creationId xmlns:a16="http://schemas.microsoft.com/office/drawing/2014/main" id="{3292D234-E25F-7F41-ABB8-C75FCF5CD52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FF50941-4230-974A-977D-8F6D313B8AEF}"/>
              </a:ext>
            </a:extLst>
          </p:cNvPr>
          <p:cNvCxnSpPr>
            <a:cxnSpLocks/>
          </p:cNvCxnSpPr>
          <p:nvPr userDrawn="1"/>
        </p:nvCxnSpPr>
        <p:spPr>
          <a:xfrm>
            <a:off x="417443" y="5543631"/>
            <a:ext cx="0" cy="581172"/>
          </a:xfrm>
          <a:prstGeom prst="line">
            <a:avLst/>
          </a:prstGeom>
          <a:ln w="12700">
            <a:solidFill>
              <a:srgbClr val="00C1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F195BE92-34F5-3546-A596-20D07A139B4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93178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l_narrow_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505B7A5-C1F7-41D3-815C-A3728D81DBDD}"/>
              </a:ext>
            </a:extLst>
          </p:cNvPr>
          <p:cNvCxnSpPr>
            <a:cxnSpLocks/>
          </p:cNvCxnSpPr>
          <p:nvPr userDrawn="1"/>
        </p:nvCxnSpPr>
        <p:spPr>
          <a:xfrm>
            <a:off x="3255004" y="1631950"/>
            <a:ext cx="0" cy="4440604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8301"/>
            <a:ext cx="11233150" cy="512830"/>
          </a:xfrm>
        </p:spPr>
        <p:txBody>
          <a:bodyPr/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 hasCustomPrompt="1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idx="1" hasCustomPrompt="1"/>
          </p:nvPr>
        </p:nvSpPr>
        <p:spPr>
          <a:xfrm>
            <a:off x="479425" y="1631111"/>
            <a:ext cx="2619375" cy="444060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4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2000">
                <a:solidFill>
                  <a:srgbClr val="333E48"/>
                </a:solidFill>
              </a:defRPr>
            </a:lvl2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1" hasCustomPrompt="1"/>
          </p:nvPr>
        </p:nvSpPr>
        <p:spPr>
          <a:xfrm>
            <a:off x="3416035" y="1631111"/>
            <a:ext cx="8296540" cy="4440603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4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2000">
                <a:solidFill>
                  <a:srgbClr val="333E4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1800">
                <a:solidFill>
                  <a:srgbClr val="333E4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1800">
                <a:solidFill>
                  <a:srgbClr val="333E4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1800">
                <a:solidFill>
                  <a:srgbClr val="333E48"/>
                </a:solidFill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6299917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C41881F-8B1A-4F78-926D-54E8F515C458}"/>
              </a:ext>
            </a:extLst>
          </p:cNvPr>
          <p:cNvCxnSpPr>
            <a:cxnSpLocks/>
          </p:cNvCxnSpPr>
          <p:nvPr userDrawn="1"/>
        </p:nvCxnSpPr>
        <p:spPr>
          <a:xfrm>
            <a:off x="8932863" y="1629287"/>
            <a:ext cx="0" cy="444326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8301"/>
            <a:ext cx="11233150" cy="512830"/>
          </a:xfrm>
        </p:spPr>
        <p:txBody>
          <a:bodyPr/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 hasCustomPrompt="1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5" hasCustomPrompt="1"/>
          </p:nvPr>
        </p:nvSpPr>
        <p:spPr>
          <a:xfrm>
            <a:off x="9037637" y="1629597"/>
            <a:ext cx="2674937" cy="4443488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4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2000">
                <a:solidFill>
                  <a:srgbClr val="333E48"/>
                </a:solidFill>
              </a:defRPr>
            </a:lvl2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quarter" idx="21" hasCustomPrompt="1"/>
          </p:nvPr>
        </p:nvSpPr>
        <p:spPr>
          <a:xfrm>
            <a:off x="479425" y="1629287"/>
            <a:ext cx="8348664" cy="4443267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4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2000">
                <a:solidFill>
                  <a:srgbClr val="333E4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1800">
                <a:solidFill>
                  <a:srgbClr val="333E4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1800">
                <a:solidFill>
                  <a:srgbClr val="333E4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1800">
                <a:solidFill>
                  <a:srgbClr val="333E48"/>
                </a:solidFill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6594960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tex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8302"/>
            <a:ext cx="11233150" cy="512830"/>
          </a:xfrm>
        </p:spPr>
        <p:txBody>
          <a:bodyPr/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 hasCustomPrompt="1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3354388" y="1618445"/>
            <a:ext cx="2606675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 sz="2200">
                <a:solidFill>
                  <a:srgbClr val="333E48"/>
                </a:solidFill>
              </a:defRPr>
            </a:lvl1pPr>
          </a:lstStyle>
          <a:p>
            <a:pPr lvl="0"/>
            <a:r>
              <a:rPr lang="en-GB" noProof="0"/>
              <a:t>Click icon to add picture</a:t>
            </a:r>
            <a:endParaRPr lang="en-US" noProof="0" dirty="0"/>
          </a:p>
        </p:txBody>
      </p:sp>
      <p:sp>
        <p:nvSpPr>
          <p:cNvPr id="104" name="Picture Placeholder 5"/>
          <p:cNvSpPr>
            <a:spLocks noGrp="1"/>
          </p:cNvSpPr>
          <p:nvPr>
            <p:ph type="pic" sz="quarter" idx="18"/>
          </p:nvPr>
        </p:nvSpPr>
        <p:spPr>
          <a:xfrm>
            <a:off x="3354388" y="3755872"/>
            <a:ext cx="2606675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 sz="2200">
                <a:solidFill>
                  <a:srgbClr val="333E48"/>
                </a:solidFill>
              </a:defRPr>
            </a:lvl1pPr>
          </a:lstStyle>
          <a:p>
            <a:pPr lvl="0"/>
            <a:r>
              <a:rPr lang="en-GB" noProof="0"/>
              <a:t>Click icon to add picture</a:t>
            </a:r>
            <a:endParaRPr lang="en-US" noProof="0" dirty="0"/>
          </a:p>
        </p:txBody>
      </p:sp>
      <p:sp>
        <p:nvSpPr>
          <p:cNvPr id="105" name="Picture Placeholder 5"/>
          <p:cNvSpPr>
            <a:spLocks noGrp="1"/>
          </p:cNvSpPr>
          <p:nvPr>
            <p:ph type="pic" sz="quarter" idx="19"/>
          </p:nvPr>
        </p:nvSpPr>
        <p:spPr>
          <a:xfrm>
            <a:off x="9066213" y="1618445"/>
            <a:ext cx="2646362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 sz="2200">
                <a:solidFill>
                  <a:srgbClr val="333E48"/>
                </a:solidFill>
              </a:defRPr>
            </a:lvl1pPr>
          </a:lstStyle>
          <a:p>
            <a:pPr lvl="0"/>
            <a:r>
              <a:rPr lang="en-GB" noProof="0"/>
              <a:t>Click icon to add picture</a:t>
            </a:r>
            <a:endParaRPr lang="en-US" noProof="0" dirty="0"/>
          </a:p>
        </p:txBody>
      </p:sp>
      <p:sp>
        <p:nvSpPr>
          <p:cNvPr id="106" name="Picture Placeholder 5"/>
          <p:cNvSpPr>
            <a:spLocks noGrp="1"/>
          </p:cNvSpPr>
          <p:nvPr>
            <p:ph type="pic" sz="quarter" idx="20"/>
          </p:nvPr>
        </p:nvSpPr>
        <p:spPr>
          <a:xfrm>
            <a:off x="9066213" y="3755872"/>
            <a:ext cx="2646362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 sz="2200">
                <a:solidFill>
                  <a:srgbClr val="333E48"/>
                </a:solidFill>
              </a:defRPr>
            </a:lvl1pPr>
          </a:lstStyle>
          <a:p>
            <a:pPr lvl="0"/>
            <a:r>
              <a:rPr lang="en-GB" noProof="0"/>
              <a:t>Click icon to add picture</a:t>
            </a:r>
            <a:endParaRPr lang="en-US" noProof="0" dirty="0"/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479425" y="1618445"/>
            <a:ext cx="2619375" cy="4086225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>
                <a:solidFill>
                  <a:srgbClr val="333E48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3pPr>
            <a:lvl4pPr marL="1201738" indent="-17303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33E48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6220216" y="1618445"/>
            <a:ext cx="2606675" cy="4086225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>
                <a:solidFill>
                  <a:srgbClr val="333E48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3pPr>
            <a:lvl4pPr marL="1201738" indent="-17303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33E48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144418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with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8302"/>
            <a:ext cx="11233150" cy="512829"/>
          </a:xfrm>
        </p:spPr>
        <p:txBody>
          <a:bodyPr/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 hasCustomPrompt="1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 hasCustomPrompt="1"/>
          </p:nvPr>
        </p:nvSpPr>
        <p:spPr>
          <a:xfrm>
            <a:off x="479425" y="1629079"/>
            <a:ext cx="5481108" cy="445519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400">
                <a:solidFill>
                  <a:srgbClr val="333E48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 sz="2000">
                <a:solidFill>
                  <a:srgbClr val="333E48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 sz="1800">
                <a:solidFill>
                  <a:srgbClr val="333E48"/>
                </a:solidFill>
              </a:defRPr>
            </a:lvl3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0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6250924" y="1629080"/>
            <a:ext cx="5461651" cy="4455198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 sz="2200">
                <a:solidFill>
                  <a:srgbClr val="333E48"/>
                </a:solidFill>
              </a:defRPr>
            </a:lvl1pPr>
          </a:lstStyle>
          <a:p>
            <a:pPr lvl="0"/>
            <a:r>
              <a:rPr lang="en-GB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8421645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Sld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 dirty="0"/>
              <a:t>Click to Edit Title Style</a:t>
            </a:r>
          </a:p>
        </p:txBody>
      </p:sp>
      <p:sp>
        <p:nvSpPr>
          <p:cNvPr id="10" name="Table Placeholder 3"/>
          <p:cNvSpPr>
            <a:spLocks noGrp="1"/>
          </p:cNvSpPr>
          <p:nvPr>
            <p:ph type="tbl" sz="quarter" idx="13"/>
          </p:nvPr>
        </p:nvSpPr>
        <p:spPr>
          <a:xfrm>
            <a:off x="479425" y="1259574"/>
            <a:ext cx="11233150" cy="4836426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GB" noProof="0"/>
              <a:t>Click icon to add table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751233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 Style</a:t>
            </a:r>
          </a:p>
        </p:txBody>
      </p:sp>
    </p:spTree>
    <p:extLst>
      <p:ext uri="{BB962C8B-B14F-4D97-AF65-F5344CB8AC3E}">
        <p14:creationId xmlns:p14="http://schemas.microsoft.com/office/powerpoint/2010/main" val="151418806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losing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E5898A6C-DE95-7141-81A3-94C7240F86C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2B5F482-A1DF-47CF-A799-587634BE9938}"/>
              </a:ext>
            </a:extLst>
          </p:cNvPr>
          <p:cNvSpPr/>
          <p:nvPr userDrawn="1"/>
        </p:nvSpPr>
        <p:spPr>
          <a:xfrm>
            <a:off x="10683875" y="5937250"/>
            <a:ext cx="1095375" cy="6826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12" name="TextBox 20">
            <a:extLst>
              <a:ext uri="{FF2B5EF4-FFF2-40B4-BE49-F238E27FC236}">
                <a16:creationId xmlns:a16="http://schemas.microsoft.com/office/drawing/2014/main" id="{F0FB5E03-A74E-CC42-A7DF-71D20DBF224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pic>
        <p:nvPicPr>
          <p:cNvPr id="14" name="Picture 13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D4A0DA91-CFBB-E84D-B787-D16C79C7267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70C8C98-8540-F243-A7E5-72B42C482D1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670505" y="611557"/>
            <a:ext cx="4655186" cy="6001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Thank You</a:t>
            </a: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Danke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Gracias</a:t>
            </a:r>
            <a:br>
              <a:rPr lang="en-US" altLang="en-US" sz="2600" dirty="0">
                <a:solidFill>
                  <a:schemeClr val="bg1"/>
                </a:solidFill>
              </a:rPr>
            </a:br>
            <a:r>
              <a:rPr lang="en-US" altLang="en-US" sz="2600" dirty="0" err="1">
                <a:solidFill>
                  <a:schemeClr val="bg1"/>
                </a:solidFill>
              </a:rPr>
              <a:t>Grazie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谢谢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ありがとう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Asante</a:t>
            </a: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Merci</a:t>
            </a: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감사합니다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धन्यवाद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Kiitos</a:t>
            </a:r>
          </a:p>
          <a:p>
            <a:pPr algn="r">
              <a:defRPr/>
            </a:pPr>
            <a:r>
              <a:rPr lang="ar-SA" sz="2600" kern="1200" dirty="0">
                <a:solidFill>
                  <a:schemeClr val="bg1"/>
                </a:solidFill>
                <a:latin typeface="Calibri" charset="0"/>
                <a:ea typeface="ＭＳ Ｐゴシック" charset="-128"/>
                <a:cs typeface="+mn-cs"/>
              </a:rPr>
              <a:t>شكرًا</a:t>
            </a:r>
            <a:endParaRPr lang="en-GB" sz="2600" kern="1200" dirty="0">
              <a:solidFill>
                <a:schemeClr val="bg1"/>
              </a:solidFill>
              <a:latin typeface="Calibri" charset="0"/>
              <a:ea typeface="ＭＳ Ｐゴシック" charset="-128"/>
              <a:cs typeface="+mn-cs"/>
            </a:endParaRPr>
          </a:p>
          <a:p>
            <a:pPr algn="r">
              <a:defRPr/>
            </a:pPr>
            <a:r>
              <a:rPr lang="as-IN" altLang="en-US" sz="2600" dirty="0">
                <a:solidFill>
                  <a:schemeClr val="bg1"/>
                </a:solidFill>
              </a:rPr>
              <a:t>ধন্যবাদ</a:t>
            </a:r>
            <a:br>
              <a:rPr lang="en-US" altLang="en-US" sz="2600" dirty="0">
                <a:solidFill>
                  <a:schemeClr val="bg1"/>
                </a:solidFill>
              </a:rPr>
            </a:br>
            <a:r>
              <a:rPr lang="he-IL" altLang="en-US" sz="2600" dirty="0">
                <a:solidFill>
                  <a:schemeClr val="bg1"/>
                </a:solidFill>
              </a:rPr>
              <a:t>תודה</a:t>
            </a:r>
            <a:endParaRPr lang="en-GB" altLang="en-US" sz="2600" dirty="0">
              <a:solidFill>
                <a:schemeClr val="bg1"/>
              </a:solidFill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te-IN" sz="2000" b="0" i="0" dirty="0">
                <a:solidFill>
                  <a:schemeClr val="bg1"/>
                </a:solidFill>
                <a:effectLst/>
                <a:latin typeface="system-ui"/>
              </a:rPr>
              <a:t>ధన్యవాదములు</a:t>
            </a:r>
          </a:p>
        </p:txBody>
      </p:sp>
    </p:spTree>
    <p:extLst>
      <p:ext uri="{BB962C8B-B14F-4D97-AF65-F5344CB8AC3E}">
        <p14:creationId xmlns:p14="http://schemas.microsoft.com/office/powerpoint/2010/main" val="31162736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Closing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07B9A38E-B1CF-844E-A9DE-275B3C0661E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pic>
        <p:nvPicPr>
          <p:cNvPr id="14" name="Picture 13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ED28C162-65FD-A34B-9664-413A5D187DB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220DC93-4706-E90A-3AA5-65A7191B63A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670505" y="611557"/>
            <a:ext cx="4655186" cy="6001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Thank You</a:t>
            </a: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Danke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Gracias</a:t>
            </a:r>
            <a:br>
              <a:rPr lang="en-US" altLang="en-US" sz="2600" dirty="0">
                <a:solidFill>
                  <a:schemeClr val="bg1"/>
                </a:solidFill>
              </a:rPr>
            </a:br>
            <a:r>
              <a:rPr lang="en-US" altLang="en-US" sz="2600" dirty="0" err="1">
                <a:solidFill>
                  <a:schemeClr val="bg1"/>
                </a:solidFill>
              </a:rPr>
              <a:t>Grazie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谢谢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ありがとう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Asante</a:t>
            </a: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Merci</a:t>
            </a: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감사합니다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धन्यवाद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Kiitos</a:t>
            </a:r>
          </a:p>
          <a:p>
            <a:pPr algn="r">
              <a:defRPr/>
            </a:pPr>
            <a:r>
              <a:rPr lang="ar-SA" sz="2600" kern="1200" dirty="0">
                <a:solidFill>
                  <a:schemeClr val="bg1"/>
                </a:solidFill>
                <a:latin typeface="Calibri" charset="0"/>
                <a:ea typeface="ＭＳ Ｐゴシック" charset="-128"/>
                <a:cs typeface="+mn-cs"/>
              </a:rPr>
              <a:t>شكرًا</a:t>
            </a:r>
            <a:endParaRPr lang="en-GB" sz="2600" kern="1200" dirty="0">
              <a:solidFill>
                <a:schemeClr val="bg1"/>
              </a:solidFill>
              <a:latin typeface="Calibri" charset="0"/>
              <a:ea typeface="ＭＳ Ｐゴシック" charset="-128"/>
              <a:cs typeface="+mn-cs"/>
            </a:endParaRPr>
          </a:p>
          <a:p>
            <a:pPr algn="r">
              <a:defRPr/>
            </a:pPr>
            <a:r>
              <a:rPr lang="as-IN" altLang="en-US" sz="2600" dirty="0">
                <a:solidFill>
                  <a:schemeClr val="bg1"/>
                </a:solidFill>
              </a:rPr>
              <a:t>ধন্যবাদ</a:t>
            </a:r>
            <a:br>
              <a:rPr lang="en-US" altLang="en-US" sz="2600" dirty="0">
                <a:solidFill>
                  <a:schemeClr val="bg1"/>
                </a:solidFill>
              </a:rPr>
            </a:br>
            <a:r>
              <a:rPr lang="he-IL" altLang="en-US" sz="2600" dirty="0">
                <a:solidFill>
                  <a:schemeClr val="bg1"/>
                </a:solidFill>
              </a:rPr>
              <a:t>תודה</a:t>
            </a:r>
            <a:endParaRPr lang="en-GB" altLang="en-US" sz="2600" dirty="0">
              <a:solidFill>
                <a:schemeClr val="bg1"/>
              </a:solidFill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te-IN" sz="2000" b="0" i="0" dirty="0">
                <a:solidFill>
                  <a:schemeClr val="bg1"/>
                </a:solidFill>
                <a:effectLst/>
                <a:latin typeface="system-ui"/>
              </a:rPr>
              <a:t>ధన్యవాదములు</a:t>
            </a:r>
          </a:p>
        </p:txBody>
      </p:sp>
      <p:sp>
        <p:nvSpPr>
          <p:cNvPr id="3" name="TextBox 20">
            <a:extLst>
              <a:ext uri="{FF2B5EF4-FFF2-40B4-BE49-F238E27FC236}">
                <a16:creationId xmlns:a16="http://schemas.microsoft.com/office/drawing/2014/main" id="{A746397E-87C1-0CA1-B4AF-78BB574C38A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944665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_Closing Slide">
    <p:bg>
      <p:bgPr>
        <a:gradFill flip="none" rotWithShape="1">
          <a:gsLst>
            <a:gs pos="100000">
              <a:schemeClr val="accent2"/>
            </a:gs>
            <a:gs pos="21000">
              <a:srgbClr val="00C1DE"/>
            </a:gs>
            <a:gs pos="49000">
              <a:schemeClr val="accent1"/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07B9A38E-B1CF-844E-A9DE-275B3C0661E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pic>
        <p:nvPicPr>
          <p:cNvPr id="14" name="Picture 13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ED28C162-65FD-A34B-9664-413A5D187DB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220DC93-4706-E90A-3AA5-65A7191B63A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670505" y="611557"/>
            <a:ext cx="4655186" cy="6001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Thank You</a:t>
            </a: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Danke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Gracias</a:t>
            </a:r>
            <a:br>
              <a:rPr lang="en-US" altLang="en-US" sz="2600" dirty="0">
                <a:solidFill>
                  <a:schemeClr val="bg1"/>
                </a:solidFill>
              </a:rPr>
            </a:br>
            <a:r>
              <a:rPr lang="en-US" altLang="en-US" sz="2600" dirty="0" err="1">
                <a:solidFill>
                  <a:schemeClr val="bg1"/>
                </a:solidFill>
              </a:rPr>
              <a:t>Grazie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谢谢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ありがとう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Asante</a:t>
            </a: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Merci</a:t>
            </a: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감사합니다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धन्यवाद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Kiitos</a:t>
            </a:r>
          </a:p>
          <a:p>
            <a:pPr algn="r">
              <a:defRPr/>
            </a:pPr>
            <a:r>
              <a:rPr lang="ar-SA" sz="2600" kern="1200" dirty="0">
                <a:solidFill>
                  <a:schemeClr val="bg1"/>
                </a:solidFill>
                <a:latin typeface="Calibri" charset="0"/>
                <a:ea typeface="ＭＳ Ｐゴシック" charset="-128"/>
                <a:cs typeface="+mn-cs"/>
              </a:rPr>
              <a:t>شكرًا</a:t>
            </a:r>
            <a:endParaRPr lang="en-GB" sz="2600" kern="1200" dirty="0">
              <a:solidFill>
                <a:schemeClr val="bg1"/>
              </a:solidFill>
              <a:latin typeface="Calibri" charset="0"/>
              <a:ea typeface="ＭＳ Ｐゴシック" charset="-128"/>
              <a:cs typeface="+mn-cs"/>
            </a:endParaRPr>
          </a:p>
          <a:p>
            <a:pPr algn="r">
              <a:defRPr/>
            </a:pPr>
            <a:r>
              <a:rPr lang="as-IN" altLang="en-US" sz="2600" dirty="0">
                <a:solidFill>
                  <a:schemeClr val="bg1"/>
                </a:solidFill>
              </a:rPr>
              <a:t>ধন্যবাদ</a:t>
            </a:r>
            <a:br>
              <a:rPr lang="en-US" altLang="en-US" sz="2600" dirty="0">
                <a:solidFill>
                  <a:schemeClr val="bg1"/>
                </a:solidFill>
              </a:rPr>
            </a:br>
            <a:r>
              <a:rPr lang="he-IL" altLang="en-US" sz="2600" dirty="0">
                <a:solidFill>
                  <a:schemeClr val="bg1"/>
                </a:solidFill>
              </a:rPr>
              <a:t>תודה</a:t>
            </a:r>
            <a:endParaRPr lang="en-GB" altLang="en-US" sz="2600" dirty="0">
              <a:solidFill>
                <a:schemeClr val="bg1"/>
              </a:solidFill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te-IN" sz="2000" b="0" i="0" dirty="0">
                <a:solidFill>
                  <a:schemeClr val="bg1"/>
                </a:solidFill>
                <a:effectLst/>
                <a:latin typeface="system-ui"/>
              </a:rPr>
              <a:t>ధన్యవాదములు</a:t>
            </a:r>
          </a:p>
        </p:txBody>
      </p:sp>
      <p:sp>
        <p:nvSpPr>
          <p:cNvPr id="3" name="TextBox 20">
            <a:extLst>
              <a:ext uri="{FF2B5EF4-FFF2-40B4-BE49-F238E27FC236}">
                <a16:creationId xmlns:a16="http://schemas.microsoft.com/office/drawing/2014/main" id="{A746397E-87C1-0CA1-B4AF-78BB574C38A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061813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Closing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Background pattern&#10;&#10;Description automatically generated">
            <a:extLst>
              <a:ext uri="{FF2B5EF4-FFF2-40B4-BE49-F238E27FC236}">
                <a16:creationId xmlns:a16="http://schemas.microsoft.com/office/drawing/2014/main" id="{973A747D-17C8-3049-97A8-E7994701ACB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700" y="287581"/>
            <a:ext cx="11658600" cy="634181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2B5F482-A1DF-47CF-A799-587634BE9938}"/>
              </a:ext>
            </a:extLst>
          </p:cNvPr>
          <p:cNvSpPr/>
          <p:nvPr userDrawn="1"/>
        </p:nvSpPr>
        <p:spPr>
          <a:xfrm>
            <a:off x="10683875" y="5937250"/>
            <a:ext cx="1095375" cy="6826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pic>
        <p:nvPicPr>
          <p:cNvPr id="14" name="Picture 13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D4A0DA91-CFBB-E84D-B787-D16C79C7267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232520C-4F76-B1E0-1315-122D2AE2AE9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670505" y="611557"/>
            <a:ext cx="4655186" cy="6001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Thank You</a:t>
            </a: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Danke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Gracias</a:t>
            </a:r>
            <a:br>
              <a:rPr lang="en-US" altLang="en-US" sz="2600" dirty="0">
                <a:solidFill>
                  <a:schemeClr val="bg1"/>
                </a:solidFill>
              </a:rPr>
            </a:br>
            <a:r>
              <a:rPr lang="en-US" altLang="en-US" sz="2600" dirty="0" err="1">
                <a:solidFill>
                  <a:schemeClr val="bg1"/>
                </a:solidFill>
              </a:rPr>
              <a:t>Grazie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谢谢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ありがとう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Asante</a:t>
            </a: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Merci</a:t>
            </a: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감사합니다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धन्यवाद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Kiitos</a:t>
            </a:r>
          </a:p>
          <a:p>
            <a:pPr algn="r">
              <a:defRPr/>
            </a:pPr>
            <a:r>
              <a:rPr lang="ar-SA" sz="2600" kern="1200" dirty="0">
                <a:solidFill>
                  <a:schemeClr val="bg1"/>
                </a:solidFill>
                <a:latin typeface="Calibri" charset="0"/>
                <a:ea typeface="ＭＳ Ｐゴシック" charset="-128"/>
                <a:cs typeface="+mn-cs"/>
              </a:rPr>
              <a:t>شكرًا</a:t>
            </a:r>
            <a:endParaRPr lang="en-GB" sz="2600" kern="1200" dirty="0">
              <a:solidFill>
                <a:schemeClr val="bg1"/>
              </a:solidFill>
              <a:latin typeface="Calibri" charset="0"/>
              <a:ea typeface="ＭＳ Ｐゴシック" charset="-128"/>
              <a:cs typeface="+mn-cs"/>
            </a:endParaRPr>
          </a:p>
          <a:p>
            <a:pPr algn="r">
              <a:defRPr/>
            </a:pPr>
            <a:r>
              <a:rPr lang="as-IN" altLang="en-US" sz="2600" dirty="0">
                <a:solidFill>
                  <a:schemeClr val="bg1"/>
                </a:solidFill>
              </a:rPr>
              <a:t>ধন্যবাদ</a:t>
            </a:r>
            <a:br>
              <a:rPr lang="en-US" altLang="en-US" sz="2600" dirty="0">
                <a:solidFill>
                  <a:schemeClr val="bg1"/>
                </a:solidFill>
              </a:rPr>
            </a:br>
            <a:r>
              <a:rPr lang="he-IL" altLang="en-US" sz="2600" dirty="0">
                <a:solidFill>
                  <a:schemeClr val="bg1"/>
                </a:solidFill>
              </a:rPr>
              <a:t>תודה</a:t>
            </a:r>
            <a:endParaRPr lang="en-GB" altLang="en-US" sz="2600" dirty="0">
              <a:solidFill>
                <a:schemeClr val="bg1"/>
              </a:solidFill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te-IN" sz="2000" b="0" i="0" dirty="0">
                <a:solidFill>
                  <a:schemeClr val="bg1"/>
                </a:solidFill>
                <a:effectLst/>
                <a:latin typeface="system-ui"/>
              </a:rPr>
              <a:t>ధన్యవాదములు</a:t>
            </a:r>
          </a:p>
        </p:txBody>
      </p:sp>
      <p:sp>
        <p:nvSpPr>
          <p:cNvPr id="3" name="TextBox 20">
            <a:extLst>
              <a:ext uri="{FF2B5EF4-FFF2-40B4-BE49-F238E27FC236}">
                <a16:creationId xmlns:a16="http://schemas.microsoft.com/office/drawing/2014/main" id="{908479A3-F44E-6F79-1AB5-22FC1841C3F8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35771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D0C364A-6D9D-BE47-B4F5-C79411B004C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624" y="5523753"/>
            <a:ext cx="4264272" cy="295077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8624" y="5833633"/>
            <a:ext cx="4264272" cy="301109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B82DC592-EAC9-634F-9EE1-EDC89A2624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200936EE-7EE0-D441-851D-618ACC029F6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sp>
        <p:nvSpPr>
          <p:cNvPr id="13" name="TextBox 20">
            <a:extLst>
              <a:ext uri="{FF2B5EF4-FFF2-40B4-BE49-F238E27FC236}">
                <a16:creationId xmlns:a16="http://schemas.microsoft.com/office/drawing/2014/main" id="{3292D234-E25F-7F41-ABB8-C75FCF5CD52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pic>
        <p:nvPicPr>
          <p:cNvPr id="10" name="Picture 9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3E0F26C2-13FB-254B-AE0E-BD5BE35F4E8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35F57A52-A090-7F0C-29C6-83F92019602D}"/>
              </a:ext>
            </a:extLst>
          </p:cNvPr>
          <p:cNvCxnSpPr>
            <a:cxnSpLocks/>
          </p:cNvCxnSpPr>
          <p:nvPr userDrawn="1"/>
        </p:nvCxnSpPr>
        <p:spPr>
          <a:xfrm>
            <a:off x="417443" y="5543631"/>
            <a:ext cx="0" cy="581172"/>
          </a:xfrm>
          <a:prstGeom prst="line">
            <a:avLst/>
          </a:prstGeom>
          <a:ln w="12700">
            <a:solidFill>
              <a:srgbClr val="00C1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587407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Closing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Background pattern&#10;&#10;Description automatically generated">
            <a:extLst>
              <a:ext uri="{FF2B5EF4-FFF2-40B4-BE49-F238E27FC236}">
                <a16:creationId xmlns:a16="http://schemas.microsoft.com/office/drawing/2014/main" id="{65C8D65D-FA78-7045-8C8F-56DDB114BD0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700" y="287581"/>
            <a:ext cx="11658600" cy="6341819"/>
          </a:xfrm>
          <a:prstGeom prst="rect">
            <a:avLst/>
          </a:prstGeom>
        </p:spPr>
      </p:pic>
      <p:pic>
        <p:nvPicPr>
          <p:cNvPr id="14" name="Picture 13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ED28C162-65FD-A34B-9664-413A5D187DB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6C7439E-9A8C-62F0-11A3-8D7D8A5E881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670505" y="611557"/>
            <a:ext cx="4655186" cy="6001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Thank You</a:t>
            </a: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Danke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Gracias</a:t>
            </a:r>
            <a:br>
              <a:rPr lang="en-US" altLang="en-US" sz="2600" dirty="0">
                <a:solidFill>
                  <a:schemeClr val="bg1"/>
                </a:solidFill>
              </a:rPr>
            </a:br>
            <a:r>
              <a:rPr lang="en-US" altLang="en-US" sz="2600" dirty="0" err="1">
                <a:solidFill>
                  <a:schemeClr val="bg1"/>
                </a:solidFill>
              </a:rPr>
              <a:t>Grazie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谢谢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ありがとう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Asante</a:t>
            </a: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Merci</a:t>
            </a: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감사합니다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धन्यवाद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Kiitos</a:t>
            </a:r>
          </a:p>
          <a:p>
            <a:pPr algn="r">
              <a:defRPr/>
            </a:pPr>
            <a:r>
              <a:rPr lang="ar-SA" sz="2600" kern="1200" dirty="0">
                <a:solidFill>
                  <a:schemeClr val="bg1"/>
                </a:solidFill>
                <a:latin typeface="Calibri" charset="0"/>
                <a:ea typeface="ＭＳ Ｐゴシック" charset="-128"/>
                <a:cs typeface="+mn-cs"/>
              </a:rPr>
              <a:t>شكرًا</a:t>
            </a:r>
            <a:endParaRPr lang="en-GB" sz="2600" kern="1200" dirty="0">
              <a:solidFill>
                <a:schemeClr val="bg1"/>
              </a:solidFill>
              <a:latin typeface="Calibri" charset="0"/>
              <a:ea typeface="ＭＳ Ｐゴシック" charset="-128"/>
              <a:cs typeface="+mn-cs"/>
            </a:endParaRPr>
          </a:p>
          <a:p>
            <a:pPr algn="r">
              <a:defRPr/>
            </a:pPr>
            <a:r>
              <a:rPr lang="as-IN" altLang="en-US" sz="2600" dirty="0">
                <a:solidFill>
                  <a:schemeClr val="bg1"/>
                </a:solidFill>
              </a:rPr>
              <a:t>ধন্যবাদ</a:t>
            </a:r>
            <a:br>
              <a:rPr lang="en-US" altLang="en-US" sz="2600" dirty="0">
                <a:solidFill>
                  <a:schemeClr val="bg1"/>
                </a:solidFill>
              </a:rPr>
            </a:br>
            <a:r>
              <a:rPr lang="he-IL" altLang="en-US" sz="2600" dirty="0">
                <a:solidFill>
                  <a:schemeClr val="bg1"/>
                </a:solidFill>
              </a:rPr>
              <a:t>תודה</a:t>
            </a:r>
            <a:endParaRPr lang="en-GB" altLang="en-US" sz="2600" dirty="0">
              <a:solidFill>
                <a:schemeClr val="bg1"/>
              </a:solidFill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te-IN" sz="2000" b="0" i="0" dirty="0">
                <a:solidFill>
                  <a:schemeClr val="bg1"/>
                </a:solidFill>
                <a:effectLst/>
                <a:latin typeface="system-ui"/>
              </a:rPr>
              <a:t>ధన్యవాదములు</a:t>
            </a:r>
          </a:p>
        </p:txBody>
      </p:sp>
      <p:sp>
        <p:nvSpPr>
          <p:cNvPr id="3" name="TextBox 20">
            <a:extLst>
              <a:ext uri="{FF2B5EF4-FFF2-40B4-BE49-F238E27FC236}">
                <a16:creationId xmlns:a16="http://schemas.microsoft.com/office/drawing/2014/main" id="{DE3DF629-D984-6F20-C82D-6842E675104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057506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Closing Slide">
    <p:bg>
      <p:bgPr>
        <a:gradFill flip="none" rotWithShape="1">
          <a:gsLst>
            <a:gs pos="100000">
              <a:schemeClr val="accent2"/>
            </a:gs>
            <a:gs pos="21000">
              <a:srgbClr val="00C1DE"/>
            </a:gs>
            <a:gs pos="49000">
              <a:schemeClr val="accent1"/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Background pattern&#10;&#10;Description automatically generated">
            <a:extLst>
              <a:ext uri="{FF2B5EF4-FFF2-40B4-BE49-F238E27FC236}">
                <a16:creationId xmlns:a16="http://schemas.microsoft.com/office/drawing/2014/main" id="{65C8D65D-FA78-7045-8C8F-56DDB114BD0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700" y="287581"/>
            <a:ext cx="11658600" cy="6341819"/>
          </a:xfrm>
          <a:prstGeom prst="rect">
            <a:avLst/>
          </a:prstGeom>
        </p:spPr>
      </p:pic>
      <p:pic>
        <p:nvPicPr>
          <p:cNvPr id="14" name="Picture 13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ED28C162-65FD-A34B-9664-413A5D187DB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6C7439E-9A8C-62F0-11A3-8D7D8A5E881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670505" y="611557"/>
            <a:ext cx="4655186" cy="6001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Thank You</a:t>
            </a: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Danke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Gracias</a:t>
            </a:r>
            <a:br>
              <a:rPr lang="en-US" altLang="en-US" sz="2600" dirty="0">
                <a:solidFill>
                  <a:schemeClr val="bg1"/>
                </a:solidFill>
              </a:rPr>
            </a:br>
            <a:r>
              <a:rPr lang="en-US" altLang="en-US" sz="2600" dirty="0" err="1">
                <a:solidFill>
                  <a:schemeClr val="bg1"/>
                </a:solidFill>
              </a:rPr>
              <a:t>Grazie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谢谢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ありがとう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Asante</a:t>
            </a: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Merci</a:t>
            </a: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감사합니다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धन्यवाद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Kiitos</a:t>
            </a:r>
          </a:p>
          <a:p>
            <a:pPr algn="r">
              <a:defRPr/>
            </a:pPr>
            <a:r>
              <a:rPr lang="ar-SA" sz="2600" kern="1200" dirty="0">
                <a:solidFill>
                  <a:schemeClr val="bg1"/>
                </a:solidFill>
                <a:latin typeface="Calibri" charset="0"/>
                <a:ea typeface="ＭＳ Ｐゴシック" charset="-128"/>
                <a:cs typeface="+mn-cs"/>
              </a:rPr>
              <a:t>شكرًا</a:t>
            </a:r>
            <a:endParaRPr lang="en-GB" sz="2600" kern="1200" dirty="0">
              <a:solidFill>
                <a:schemeClr val="bg1"/>
              </a:solidFill>
              <a:latin typeface="Calibri" charset="0"/>
              <a:ea typeface="ＭＳ Ｐゴシック" charset="-128"/>
              <a:cs typeface="+mn-cs"/>
            </a:endParaRPr>
          </a:p>
          <a:p>
            <a:pPr algn="r">
              <a:defRPr/>
            </a:pPr>
            <a:r>
              <a:rPr lang="as-IN" altLang="en-US" sz="2600" dirty="0">
                <a:solidFill>
                  <a:schemeClr val="bg1"/>
                </a:solidFill>
              </a:rPr>
              <a:t>ধন্যবাদ</a:t>
            </a:r>
            <a:br>
              <a:rPr lang="en-US" altLang="en-US" sz="2600" dirty="0">
                <a:solidFill>
                  <a:schemeClr val="bg1"/>
                </a:solidFill>
              </a:rPr>
            </a:br>
            <a:r>
              <a:rPr lang="he-IL" altLang="en-US" sz="2600" dirty="0">
                <a:solidFill>
                  <a:schemeClr val="bg1"/>
                </a:solidFill>
              </a:rPr>
              <a:t>תודה</a:t>
            </a:r>
            <a:endParaRPr lang="en-GB" altLang="en-US" sz="2600" dirty="0">
              <a:solidFill>
                <a:schemeClr val="bg1"/>
              </a:solidFill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te-IN" sz="2000" b="0" i="0" dirty="0">
                <a:solidFill>
                  <a:schemeClr val="bg1"/>
                </a:solidFill>
                <a:effectLst/>
                <a:latin typeface="system-ui"/>
              </a:rPr>
              <a:t>ధన్యవాదములు</a:t>
            </a:r>
          </a:p>
        </p:txBody>
      </p:sp>
      <p:sp>
        <p:nvSpPr>
          <p:cNvPr id="3" name="TextBox 20">
            <a:extLst>
              <a:ext uri="{FF2B5EF4-FFF2-40B4-BE49-F238E27FC236}">
                <a16:creationId xmlns:a16="http://schemas.microsoft.com/office/drawing/2014/main" id="{DE3DF629-D984-6F20-C82D-6842E675104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656059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losing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3A48FB55-D5BB-084F-BACF-A07C257E79F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6" name="Rectangle 5"/>
          <p:cNvSpPr>
            <a:spLocks noChangeArrowheads="1"/>
          </p:cNvSpPr>
          <p:nvPr userDrawn="1"/>
        </p:nvSpPr>
        <p:spPr bwMode="auto">
          <a:xfrm>
            <a:off x="7078942" y="520518"/>
            <a:ext cx="4233302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x-none" sz="1200" dirty="0">
                <a:solidFill>
                  <a:schemeClr val="bg1"/>
                </a:solidFill>
              </a:rPr>
              <a:t>The Arm trademarks featured in this presentation are registered trademarks or trademarks of Arm Limited (or its subsidiaries) in the US and/or elsewhere.  All rights reserved.  All other marks featured may be trademarks of their respective owners.</a:t>
            </a:r>
          </a:p>
          <a:p>
            <a:pPr algn="r">
              <a:defRPr/>
            </a:pPr>
            <a:br>
              <a:rPr lang="en-US" altLang="x-none" sz="1200" dirty="0">
                <a:solidFill>
                  <a:schemeClr val="bg1"/>
                </a:solidFill>
              </a:rPr>
            </a:br>
            <a:r>
              <a:rPr lang="en-US" altLang="x-none" sz="1200" dirty="0" err="1">
                <a:solidFill>
                  <a:schemeClr val="bg1"/>
                </a:solidFill>
              </a:rPr>
              <a:t>www.arm.com</a:t>
            </a:r>
            <a:r>
              <a:rPr lang="en-US" altLang="x-none" sz="1200" dirty="0">
                <a:solidFill>
                  <a:schemeClr val="bg1"/>
                </a:solidFill>
              </a:rPr>
              <a:t>/company/policies/trademarks</a:t>
            </a:r>
          </a:p>
        </p:txBody>
      </p:sp>
      <p:pic>
        <p:nvPicPr>
          <p:cNvPr id="13" name="Picture 12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E44746F1-B3D7-0243-8B06-95CC6A2018B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2" name="TextBox 20">
            <a:extLst>
              <a:ext uri="{FF2B5EF4-FFF2-40B4-BE49-F238E27FC236}">
                <a16:creationId xmlns:a16="http://schemas.microsoft.com/office/drawing/2014/main" id="{125EC0CC-4F04-39C5-041F-BEA17116B4D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071610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Closing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F5E22D11-BA56-674C-A7F1-E8B345E827B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A47F3DF-159E-2B4A-848E-BCCCF738104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078942" y="520518"/>
            <a:ext cx="4233302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x-none" sz="1200" dirty="0">
                <a:solidFill>
                  <a:schemeClr val="bg1"/>
                </a:solidFill>
              </a:rPr>
              <a:t>The Arm trademarks featured in this presentation are registered trademarks or trademarks of Arm Limited (or its subsidiaries) in the US and/or elsewhere.  All rights reserved.  All other marks featured may be trademarks of their respective owners.</a:t>
            </a:r>
          </a:p>
          <a:p>
            <a:pPr algn="r">
              <a:defRPr/>
            </a:pPr>
            <a:br>
              <a:rPr lang="en-US" altLang="x-none" sz="1200" dirty="0">
                <a:solidFill>
                  <a:schemeClr val="bg1"/>
                </a:solidFill>
              </a:rPr>
            </a:br>
            <a:r>
              <a:rPr lang="en-US" altLang="x-none" sz="1200" dirty="0" err="1">
                <a:solidFill>
                  <a:schemeClr val="bg1"/>
                </a:solidFill>
              </a:rPr>
              <a:t>www.arm.com</a:t>
            </a:r>
            <a:r>
              <a:rPr lang="en-US" altLang="x-none" sz="1200" dirty="0">
                <a:solidFill>
                  <a:schemeClr val="bg1"/>
                </a:solidFill>
              </a:rPr>
              <a:t>/company/policies/trademarks</a:t>
            </a:r>
          </a:p>
        </p:txBody>
      </p:sp>
      <p:pic>
        <p:nvPicPr>
          <p:cNvPr id="14" name="Picture 13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0C2CB46F-4F17-004B-85E2-BC55AB449E3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2" name="TextBox 20">
            <a:extLst>
              <a:ext uri="{FF2B5EF4-FFF2-40B4-BE49-F238E27FC236}">
                <a16:creationId xmlns:a16="http://schemas.microsoft.com/office/drawing/2014/main" id="{51C65B67-1002-E334-8760-AE1DBFE14D6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505067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1_Closing Slide">
    <p:bg>
      <p:bgPr>
        <a:gradFill flip="none" rotWithShape="1">
          <a:gsLst>
            <a:gs pos="100000">
              <a:schemeClr val="accent2"/>
            </a:gs>
            <a:gs pos="21000">
              <a:srgbClr val="00C1DE"/>
            </a:gs>
            <a:gs pos="49000">
              <a:schemeClr val="accent1"/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F5E22D11-BA56-674C-A7F1-E8B345E827B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A47F3DF-159E-2B4A-848E-BCCCF738104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078942" y="520518"/>
            <a:ext cx="4233302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x-none" sz="1200" dirty="0">
                <a:solidFill>
                  <a:schemeClr val="bg1"/>
                </a:solidFill>
              </a:rPr>
              <a:t>The Arm trademarks featured in this presentation are registered trademarks or trademarks of Arm Limited (or its subsidiaries) in the US and/or elsewhere.  All rights reserved.  All other marks featured may be trademarks of their respective owners.</a:t>
            </a:r>
          </a:p>
          <a:p>
            <a:pPr algn="r">
              <a:defRPr/>
            </a:pPr>
            <a:br>
              <a:rPr lang="en-US" altLang="x-none" sz="1200" dirty="0">
                <a:solidFill>
                  <a:schemeClr val="bg1"/>
                </a:solidFill>
              </a:rPr>
            </a:br>
            <a:r>
              <a:rPr lang="en-US" altLang="x-none" sz="1200" dirty="0" err="1">
                <a:solidFill>
                  <a:schemeClr val="bg1"/>
                </a:solidFill>
              </a:rPr>
              <a:t>www.arm.com</a:t>
            </a:r>
            <a:r>
              <a:rPr lang="en-US" altLang="x-none" sz="1200" dirty="0">
                <a:solidFill>
                  <a:schemeClr val="bg1"/>
                </a:solidFill>
              </a:rPr>
              <a:t>/company/policies/trademarks</a:t>
            </a:r>
          </a:p>
        </p:txBody>
      </p:sp>
      <p:pic>
        <p:nvPicPr>
          <p:cNvPr id="14" name="Picture 13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0C2CB46F-4F17-004B-85E2-BC55AB449E3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2" name="TextBox 20">
            <a:extLst>
              <a:ext uri="{FF2B5EF4-FFF2-40B4-BE49-F238E27FC236}">
                <a16:creationId xmlns:a16="http://schemas.microsoft.com/office/drawing/2014/main" id="{51C65B67-1002-E334-8760-AE1DBFE14D6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911831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Closing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Background pattern&#10;&#10;Description automatically generated">
            <a:extLst>
              <a:ext uri="{FF2B5EF4-FFF2-40B4-BE49-F238E27FC236}">
                <a16:creationId xmlns:a16="http://schemas.microsoft.com/office/drawing/2014/main" id="{5CB4EA8E-D6CA-DF40-9ADD-CE8408E00D9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700" y="287581"/>
            <a:ext cx="11658600" cy="6341819"/>
          </a:xfrm>
          <a:prstGeom prst="rect">
            <a:avLst/>
          </a:prstGeom>
        </p:spPr>
      </p:pic>
      <p:sp>
        <p:nvSpPr>
          <p:cNvPr id="6" name="Rectangle 5"/>
          <p:cNvSpPr>
            <a:spLocks noChangeArrowheads="1"/>
          </p:cNvSpPr>
          <p:nvPr userDrawn="1"/>
        </p:nvSpPr>
        <p:spPr bwMode="auto">
          <a:xfrm>
            <a:off x="7078942" y="520518"/>
            <a:ext cx="4233302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x-none" sz="1200" dirty="0">
                <a:solidFill>
                  <a:schemeClr val="bg1"/>
                </a:solidFill>
              </a:rPr>
              <a:t>The Arm trademarks featured in this presentation are registered trademarks or trademarks of Arm Limited (or its subsidiaries) in the US and/or elsewhere.  All rights reserved.  All other marks featured may be trademarks of their respective owners.</a:t>
            </a:r>
          </a:p>
          <a:p>
            <a:pPr algn="r">
              <a:defRPr/>
            </a:pPr>
            <a:br>
              <a:rPr lang="en-US" altLang="x-none" sz="1200" dirty="0">
                <a:solidFill>
                  <a:schemeClr val="bg1"/>
                </a:solidFill>
              </a:rPr>
            </a:br>
            <a:r>
              <a:rPr lang="en-US" altLang="x-none" sz="1200" dirty="0" err="1">
                <a:solidFill>
                  <a:schemeClr val="bg1"/>
                </a:solidFill>
              </a:rPr>
              <a:t>www.arm.com</a:t>
            </a:r>
            <a:r>
              <a:rPr lang="en-US" altLang="x-none" sz="1200" dirty="0">
                <a:solidFill>
                  <a:schemeClr val="bg1"/>
                </a:solidFill>
              </a:rPr>
              <a:t>/company/policies/trademarks</a:t>
            </a:r>
          </a:p>
        </p:txBody>
      </p:sp>
      <p:pic>
        <p:nvPicPr>
          <p:cNvPr id="13" name="Picture 12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E44746F1-B3D7-0243-8B06-95CC6A2018B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2" name="TextBox 20">
            <a:extLst>
              <a:ext uri="{FF2B5EF4-FFF2-40B4-BE49-F238E27FC236}">
                <a16:creationId xmlns:a16="http://schemas.microsoft.com/office/drawing/2014/main" id="{854653A2-DF57-3728-3E84-C3AF0DEC905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795808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Closing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Background pattern&#10;&#10;Description automatically generated">
            <a:extLst>
              <a:ext uri="{FF2B5EF4-FFF2-40B4-BE49-F238E27FC236}">
                <a16:creationId xmlns:a16="http://schemas.microsoft.com/office/drawing/2014/main" id="{007A6213-5C36-0A44-890D-F1E1590E8B8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700" y="287581"/>
            <a:ext cx="11658600" cy="634181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A47F3DF-159E-2B4A-848E-BCCCF738104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078942" y="520518"/>
            <a:ext cx="4233302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x-none" sz="1200" dirty="0">
                <a:solidFill>
                  <a:schemeClr val="bg1"/>
                </a:solidFill>
              </a:rPr>
              <a:t>The Arm trademarks featured in this presentation are registered trademarks or trademarks of Arm Limited (or its subsidiaries) in the US and/or elsewhere.  All rights reserved.  All other marks featured may be trademarks of their respective owners.</a:t>
            </a:r>
          </a:p>
          <a:p>
            <a:pPr algn="r">
              <a:defRPr/>
            </a:pPr>
            <a:br>
              <a:rPr lang="en-US" altLang="x-none" sz="1200" dirty="0">
                <a:solidFill>
                  <a:schemeClr val="bg1"/>
                </a:solidFill>
              </a:rPr>
            </a:br>
            <a:r>
              <a:rPr lang="en-US" altLang="x-none" sz="1200" dirty="0" err="1">
                <a:solidFill>
                  <a:schemeClr val="bg1"/>
                </a:solidFill>
              </a:rPr>
              <a:t>www.arm.com</a:t>
            </a:r>
            <a:r>
              <a:rPr lang="en-US" altLang="x-none" sz="1200" dirty="0">
                <a:solidFill>
                  <a:schemeClr val="bg1"/>
                </a:solidFill>
              </a:rPr>
              <a:t>/company/policies/trademarks</a:t>
            </a:r>
          </a:p>
        </p:txBody>
      </p:sp>
      <p:pic>
        <p:nvPicPr>
          <p:cNvPr id="14" name="Picture 13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0C2CB46F-4F17-004B-85E2-BC55AB449E3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2" name="TextBox 20">
            <a:extLst>
              <a:ext uri="{FF2B5EF4-FFF2-40B4-BE49-F238E27FC236}">
                <a16:creationId xmlns:a16="http://schemas.microsoft.com/office/drawing/2014/main" id="{16EF959D-9832-1867-1020-70C850E8715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412571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_Closing Slide">
    <p:bg>
      <p:bgPr>
        <a:gradFill flip="none" rotWithShape="1">
          <a:gsLst>
            <a:gs pos="100000">
              <a:schemeClr val="accent2"/>
            </a:gs>
            <a:gs pos="21000">
              <a:srgbClr val="00C1DE"/>
            </a:gs>
            <a:gs pos="49000">
              <a:schemeClr val="accent1"/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Background pattern&#10;&#10;Description automatically generated">
            <a:extLst>
              <a:ext uri="{FF2B5EF4-FFF2-40B4-BE49-F238E27FC236}">
                <a16:creationId xmlns:a16="http://schemas.microsoft.com/office/drawing/2014/main" id="{007A6213-5C36-0A44-890D-F1E1590E8B8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700" y="287581"/>
            <a:ext cx="11658600" cy="634181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A47F3DF-159E-2B4A-848E-BCCCF738104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078942" y="520518"/>
            <a:ext cx="4233302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x-none" sz="1200" dirty="0">
                <a:solidFill>
                  <a:schemeClr val="bg1"/>
                </a:solidFill>
              </a:rPr>
              <a:t>The Arm trademarks featured in this presentation are registered trademarks or trademarks of Arm Limited (or its subsidiaries) in the US and/or elsewhere.  All rights reserved.  All other marks featured may be trademarks of their respective owners.</a:t>
            </a:r>
          </a:p>
          <a:p>
            <a:pPr algn="r">
              <a:defRPr/>
            </a:pPr>
            <a:br>
              <a:rPr lang="en-US" altLang="x-none" sz="1200" dirty="0">
                <a:solidFill>
                  <a:schemeClr val="bg1"/>
                </a:solidFill>
              </a:rPr>
            </a:br>
            <a:r>
              <a:rPr lang="en-US" altLang="x-none" sz="1200" dirty="0" err="1">
                <a:solidFill>
                  <a:schemeClr val="bg1"/>
                </a:solidFill>
              </a:rPr>
              <a:t>www.arm.com</a:t>
            </a:r>
            <a:r>
              <a:rPr lang="en-US" altLang="x-none" sz="1200" dirty="0">
                <a:solidFill>
                  <a:schemeClr val="bg1"/>
                </a:solidFill>
              </a:rPr>
              <a:t>/company/policies/trademarks</a:t>
            </a:r>
          </a:p>
        </p:txBody>
      </p:sp>
      <p:pic>
        <p:nvPicPr>
          <p:cNvPr id="14" name="Picture 13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0C2CB46F-4F17-004B-85E2-BC55AB449E3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2" name="TextBox 20">
            <a:extLst>
              <a:ext uri="{FF2B5EF4-FFF2-40B4-BE49-F238E27FC236}">
                <a16:creationId xmlns:a16="http://schemas.microsoft.com/office/drawing/2014/main" id="{16EF959D-9832-1867-1020-70C850E8715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56938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1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D0C364A-6D9D-BE47-B4F5-C79411B004C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624" y="5523753"/>
            <a:ext cx="4264272" cy="295077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8624" y="5833633"/>
            <a:ext cx="4264272" cy="301109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B82DC592-EAC9-634F-9EE1-EDC89A2624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200936EE-7EE0-D441-851D-618ACC029F6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sp>
        <p:nvSpPr>
          <p:cNvPr id="13" name="TextBox 20">
            <a:extLst>
              <a:ext uri="{FF2B5EF4-FFF2-40B4-BE49-F238E27FC236}">
                <a16:creationId xmlns:a16="http://schemas.microsoft.com/office/drawing/2014/main" id="{3292D234-E25F-7F41-ABB8-C75FCF5CD52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pic>
        <p:nvPicPr>
          <p:cNvPr id="10" name="Picture 9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0BEDD4A8-AC94-F043-97D1-13B28A4EA03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586954D4-E837-74D6-C2A1-5D6EC130E8CC}"/>
              </a:ext>
            </a:extLst>
          </p:cNvPr>
          <p:cNvCxnSpPr>
            <a:cxnSpLocks/>
          </p:cNvCxnSpPr>
          <p:nvPr userDrawn="1"/>
        </p:nvCxnSpPr>
        <p:spPr>
          <a:xfrm>
            <a:off x="417443" y="5543631"/>
            <a:ext cx="0" cy="581172"/>
          </a:xfrm>
          <a:prstGeom prst="line">
            <a:avLst/>
          </a:prstGeom>
          <a:ln w="12700">
            <a:solidFill>
              <a:srgbClr val="00C1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89041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4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D0C364A-6D9D-BE47-B4F5-C79411B004C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116" y="-66"/>
            <a:ext cx="12192116" cy="6858065"/>
          </a:xfrm>
          <a:prstGeom prst="rect">
            <a:avLst/>
          </a:prstGeom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624" y="5523753"/>
            <a:ext cx="4264272" cy="295077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8624" y="5833633"/>
            <a:ext cx="4264272" cy="301109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B82DC592-EAC9-634F-9EE1-EDC89A2624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200936EE-7EE0-D441-851D-618ACC029F6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sp>
        <p:nvSpPr>
          <p:cNvPr id="13" name="TextBox 20">
            <a:extLst>
              <a:ext uri="{FF2B5EF4-FFF2-40B4-BE49-F238E27FC236}">
                <a16:creationId xmlns:a16="http://schemas.microsoft.com/office/drawing/2014/main" id="{3292D234-E25F-7F41-ABB8-C75FCF5CD52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FF50941-4230-974A-977D-8F6D313B8AEF}"/>
              </a:ext>
            </a:extLst>
          </p:cNvPr>
          <p:cNvCxnSpPr>
            <a:cxnSpLocks/>
          </p:cNvCxnSpPr>
          <p:nvPr userDrawn="1"/>
        </p:nvCxnSpPr>
        <p:spPr>
          <a:xfrm>
            <a:off x="417443" y="5543631"/>
            <a:ext cx="0" cy="581172"/>
          </a:xfrm>
          <a:prstGeom prst="line">
            <a:avLst/>
          </a:prstGeom>
          <a:ln w="12700">
            <a:solidFill>
              <a:srgbClr val="00C1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21997F8F-0B70-7945-8CB6-7230FFBB880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1076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0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D0C364A-6D9D-BE47-B4F5-C79411B004C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6927" y="0"/>
            <a:ext cx="12202885" cy="6864122"/>
          </a:xfrm>
          <a:prstGeom prst="rect">
            <a:avLst/>
          </a:prstGeom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624" y="5523753"/>
            <a:ext cx="4264272" cy="295077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8624" y="5833633"/>
            <a:ext cx="4264272" cy="301109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B82DC592-EAC9-634F-9EE1-EDC89A2624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200936EE-7EE0-D441-851D-618ACC029F6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sp>
        <p:nvSpPr>
          <p:cNvPr id="13" name="TextBox 20">
            <a:extLst>
              <a:ext uri="{FF2B5EF4-FFF2-40B4-BE49-F238E27FC236}">
                <a16:creationId xmlns:a16="http://schemas.microsoft.com/office/drawing/2014/main" id="{3292D234-E25F-7F41-ABB8-C75FCF5CD52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FF50941-4230-974A-977D-8F6D313B8AEF}"/>
              </a:ext>
            </a:extLst>
          </p:cNvPr>
          <p:cNvCxnSpPr>
            <a:cxnSpLocks/>
          </p:cNvCxnSpPr>
          <p:nvPr userDrawn="1"/>
        </p:nvCxnSpPr>
        <p:spPr>
          <a:xfrm>
            <a:off x="417443" y="5543631"/>
            <a:ext cx="0" cy="581172"/>
          </a:xfrm>
          <a:prstGeom prst="line">
            <a:avLst/>
          </a:prstGeom>
          <a:ln w="12700">
            <a:solidFill>
              <a:srgbClr val="00C1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0BEDD4A8-AC94-F043-97D1-13B28A4EA03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773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7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D0C364A-6D9D-BE47-B4F5-C79411B004C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-16933"/>
            <a:ext cx="12192000" cy="6858000"/>
          </a:xfrm>
          <a:prstGeom prst="rect">
            <a:avLst/>
          </a:prstGeom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624" y="5523753"/>
            <a:ext cx="4264272" cy="295077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8624" y="5833633"/>
            <a:ext cx="4264272" cy="301109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B82DC592-EAC9-634F-9EE1-EDC89A2624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200936EE-7EE0-D441-851D-618ACC029F6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sp>
        <p:nvSpPr>
          <p:cNvPr id="13" name="TextBox 20">
            <a:extLst>
              <a:ext uri="{FF2B5EF4-FFF2-40B4-BE49-F238E27FC236}">
                <a16:creationId xmlns:a16="http://schemas.microsoft.com/office/drawing/2014/main" id="{3292D234-E25F-7F41-ABB8-C75FCF5CD52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FF50941-4230-974A-977D-8F6D313B8AEF}"/>
              </a:ext>
            </a:extLst>
          </p:cNvPr>
          <p:cNvCxnSpPr>
            <a:cxnSpLocks/>
          </p:cNvCxnSpPr>
          <p:nvPr userDrawn="1"/>
        </p:nvCxnSpPr>
        <p:spPr>
          <a:xfrm>
            <a:off x="417443" y="5543631"/>
            <a:ext cx="0" cy="581172"/>
          </a:xfrm>
          <a:prstGeom prst="line">
            <a:avLst/>
          </a:prstGeom>
          <a:ln w="12700">
            <a:solidFill>
              <a:srgbClr val="00C1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65F417A8-5A56-C049-844F-E82873A7721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3776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5_Section Divider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EF3C97BB-9939-B347-8FA3-7462E2FE434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356230" y="0"/>
            <a:ext cx="6835769" cy="6858000"/>
          </a:xfrm>
          <a:prstGeom prst="rect">
            <a:avLst/>
          </a:prstGeom>
        </p:spPr>
      </p:pic>
      <p:sp>
        <p:nvSpPr>
          <p:cNvPr id="12" name="TextBox 20">
            <a:extLst>
              <a:ext uri="{FF2B5EF4-FFF2-40B4-BE49-F238E27FC236}">
                <a16:creationId xmlns:a16="http://schemas.microsoft.com/office/drawing/2014/main" id="{714AEDC0-A33B-F940-A840-6EE803459EFF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F460B914-698E-8E44-851B-26EF10C37B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1139BE0C-30D8-5E4A-AADA-9C76A8138DE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15" name="Picture 14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A64E8E06-C0AC-F149-A17F-960EB7414B2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5753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image" Target="../media/image2.pn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image" Target="../media/image5.svg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image" Target="../media/image4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51" Type="http://schemas.openxmlformats.org/officeDocument/2006/relationships/image" Target="../media/image3.svg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9425" y="478301"/>
            <a:ext cx="11233150" cy="65476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1029" name="TextBox 26"/>
          <p:cNvSpPr txBox="1">
            <a:spLocks noChangeArrowheads="1"/>
          </p:cNvSpPr>
          <p:nvPr userDrawn="1"/>
        </p:nvSpPr>
        <p:spPr bwMode="auto">
          <a:xfrm>
            <a:off x="317949" y="6410643"/>
            <a:ext cx="312738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fld id="{2682C2D1-8EA8-E748-B66F-74D4D53CF8F8}" type="slidenum">
              <a:rPr lang="en-US" altLang="en-US" sz="1000" smtClean="0">
                <a:solidFill>
                  <a:srgbClr val="7F7F7F"/>
                </a:solidFill>
              </a:rPr>
              <a:pPr eaLnBrk="1" hangingPunct="1">
                <a:lnSpc>
                  <a:spcPct val="90000"/>
                </a:lnSpc>
                <a:spcAft>
                  <a:spcPts val="600"/>
                </a:spcAft>
                <a:buFont typeface="Arial" charset="0"/>
                <a:buNone/>
                <a:defRPr/>
              </a:pPr>
              <a:t>‹#›</a:t>
            </a:fld>
            <a:endParaRPr lang="en-US" altLang="en-US" sz="1000" dirty="0">
              <a:solidFill>
                <a:srgbClr val="7F7F7F"/>
              </a:solidFill>
            </a:endParaRP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84EB643E-3109-434C-BA97-15D4C8A5EF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9425" y="1133061"/>
            <a:ext cx="11243088" cy="497466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Box 20">
            <a:extLst>
              <a:ext uri="{FF2B5EF4-FFF2-40B4-BE49-F238E27FC236}">
                <a16:creationId xmlns:a16="http://schemas.microsoft.com/office/drawing/2014/main" id="{A9403B94-AAAF-AB46-B38A-95D16DABD52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accent6"/>
                </a:solidFill>
              </a:rPr>
              <a:t>© 2024 Arm</a:t>
            </a:r>
            <a:endParaRPr lang="en-US" altLang="en-US" sz="1000" dirty="0">
              <a:solidFill>
                <a:schemeClr val="accent6"/>
              </a:solidFill>
            </a:endParaRPr>
          </a:p>
        </p:txBody>
      </p:sp>
      <p:pic>
        <p:nvPicPr>
          <p:cNvPr id="5" name="Picture 4" descr="A picture containing clock, meter&#10;&#10;Description automatically generated">
            <a:extLst>
              <a:ext uri="{FF2B5EF4-FFF2-40B4-BE49-F238E27FC236}">
                <a16:creationId xmlns:a16="http://schemas.microsoft.com/office/drawing/2014/main" id="{970F2EF9-EE0C-275D-DB99-812522D98880}"/>
              </a:ext>
            </a:extLst>
          </p:cNvPr>
          <p:cNvPicPr>
            <a:picLocks noChangeAspect="1"/>
          </p:cNvPicPr>
          <p:nvPr userDrawn="1"/>
        </p:nvPicPr>
        <p:blipFill>
          <a:blip r:embed="rId4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35847" y="6384924"/>
            <a:ext cx="879904" cy="274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7910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520" r:id="rId1"/>
    <p:sldLayoutId id="2147485567" r:id="rId2"/>
    <p:sldLayoutId id="2147485516" r:id="rId3"/>
    <p:sldLayoutId id="2147485517" r:id="rId4"/>
    <p:sldLayoutId id="2147485551" r:id="rId5"/>
    <p:sldLayoutId id="2147485519" r:id="rId6"/>
    <p:sldLayoutId id="2147485531" r:id="rId7"/>
    <p:sldLayoutId id="2147485552" r:id="rId8"/>
    <p:sldLayoutId id="2147485540" r:id="rId9"/>
    <p:sldLayoutId id="2147485539" r:id="rId10"/>
    <p:sldLayoutId id="2147485541" r:id="rId11"/>
    <p:sldLayoutId id="2147485556" r:id="rId12"/>
    <p:sldLayoutId id="2147485436" r:id="rId13"/>
    <p:sldLayoutId id="2147485523" r:id="rId14"/>
    <p:sldLayoutId id="2147485557" r:id="rId15"/>
    <p:sldLayoutId id="2147485525" r:id="rId16"/>
    <p:sldLayoutId id="2147485524" r:id="rId17"/>
    <p:sldLayoutId id="2147485510" r:id="rId18"/>
    <p:sldLayoutId id="2147485558" r:id="rId19"/>
    <p:sldLayoutId id="2147485438" r:id="rId20"/>
    <p:sldLayoutId id="2147485536" r:id="rId21"/>
    <p:sldLayoutId id="2147485535" r:id="rId22"/>
    <p:sldLayoutId id="2147485559" r:id="rId23"/>
    <p:sldLayoutId id="2147485538" r:id="rId24"/>
    <p:sldLayoutId id="2147485440" r:id="rId25"/>
    <p:sldLayoutId id="2147485441" r:id="rId26"/>
    <p:sldLayoutId id="2147485442" r:id="rId27"/>
    <p:sldLayoutId id="2147485443" r:id="rId28"/>
    <p:sldLayoutId id="2147485444" r:id="rId29"/>
    <p:sldLayoutId id="2147485445" r:id="rId30"/>
    <p:sldLayoutId id="2147485446" r:id="rId31"/>
    <p:sldLayoutId id="2147485447" r:id="rId32"/>
    <p:sldLayoutId id="2147485448" r:id="rId33"/>
    <p:sldLayoutId id="2147485449" r:id="rId34"/>
    <p:sldLayoutId id="2147485450" r:id="rId35"/>
    <p:sldLayoutId id="2147485452" r:id="rId36"/>
    <p:sldLayoutId id="2147485512" r:id="rId37"/>
    <p:sldLayoutId id="2147485560" r:id="rId38"/>
    <p:sldLayoutId id="2147485526" r:id="rId39"/>
    <p:sldLayoutId id="2147485527" r:id="rId40"/>
    <p:sldLayoutId id="2147485561" r:id="rId41"/>
    <p:sldLayoutId id="2147485453" r:id="rId42"/>
    <p:sldLayoutId id="2147485513" r:id="rId43"/>
    <p:sldLayoutId id="2147485562" r:id="rId44"/>
    <p:sldLayoutId id="2147485528" r:id="rId45"/>
    <p:sldLayoutId id="2147485529" r:id="rId46"/>
    <p:sldLayoutId id="2147485563" r:id="rId47"/>
  </p:sldLayoutIdLst>
  <p:hf hdr="0" ftr="0" dt="0"/>
  <p:txStyles>
    <p:titleStyle>
      <a:lvl1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0" kern="1200" spc="-50">
          <a:solidFill>
            <a:schemeClr val="accent1"/>
          </a:solidFill>
          <a:latin typeface="+mn-lt"/>
          <a:ea typeface="ＭＳ Ｐゴシック" charset="0"/>
          <a:cs typeface="ＭＳ Ｐゴシック" charset="0"/>
        </a:defRPr>
      </a:lvl1pPr>
      <a:lvl2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2pPr>
      <a:lvl3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3pPr>
      <a:lvl4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4pPr>
      <a:lvl5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5pPr>
      <a:lvl6pPr marL="4572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6pPr>
      <a:lvl7pPr marL="9144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7pPr>
      <a:lvl8pPr marL="13716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8pPr>
      <a:lvl9pPr marL="18288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9pPr>
    </p:titleStyle>
    <p:bodyStyle>
      <a:lvl1pPr marL="342900" indent="-342900" algn="l" rtl="0" eaLnBrk="1" fontAlgn="base" hangingPunct="1">
        <a:lnSpc>
          <a:spcPct val="100000"/>
        </a:lnSpc>
        <a:spcBef>
          <a:spcPts val="600"/>
        </a:spcBef>
        <a:spcAft>
          <a:spcPts val="0"/>
        </a:spcAft>
        <a:buClr>
          <a:schemeClr val="accent1"/>
        </a:buClr>
        <a:buFontTx/>
        <a:buBlip>
          <a:blip r:embed="rId50">
            <a:extLst>
              <a:ext uri="{96DAC541-7B7A-43D3-8B79-37D633B846F1}">
                <asvg:svgBlip xmlns:asvg="http://schemas.microsoft.com/office/drawing/2016/SVG/main" r:embed="rId51"/>
              </a:ext>
            </a:extLst>
          </a:blip>
        </a:buBlip>
        <a:defRPr sz="2400" kern="1200">
          <a:solidFill>
            <a:srgbClr val="333E48"/>
          </a:solidFill>
          <a:latin typeface="+mn-lt"/>
          <a:ea typeface="ＭＳ Ｐゴシック" charset="0"/>
          <a:cs typeface="ＭＳ Ｐゴシック" charset="0"/>
        </a:defRPr>
      </a:lvl1pPr>
      <a:lvl2pPr marL="581343" indent="-166688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Arial" charset="0"/>
        <a:buChar char="•"/>
        <a:defRPr sz="2000" kern="1200">
          <a:solidFill>
            <a:srgbClr val="333E48"/>
          </a:solidFill>
          <a:latin typeface="+mn-lt"/>
          <a:ea typeface="ＭＳ Ｐゴシック" charset="0"/>
          <a:cs typeface="+mn-cs"/>
        </a:defRPr>
      </a:lvl2pPr>
      <a:lvl3pPr marL="855663" indent="-166688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Tx/>
        <a:buBlip>
          <a:blip r:embed="rId52">
            <a:extLst>
              <a:ext uri="{96DAC541-7B7A-43D3-8B79-37D633B846F1}">
                <asvg:svgBlip xmlns:asvg="http://schemas.microsoft.com/office/drawing/2016/SVG/main" r:embed="rId53"/>
              </a:ext>
            </a:extLst>
          </a:blip>
        </a:buBlip>
        <a:defRPr kern="1200">
          <a:solidFill>
            <a:srgbClr val="333E48"/>
          </a:solidFill>
          <a:latin typeface="+mn-lt"/>
          <a:ea typeface="ＭＳ Ｐゴシック" charset="0"/>
          <a:cs typeface="+mn-cs"/>
        </a:defRPr>
      </a:lvl3pPr>
      <a:lvl4pPr marL="1201738" indent="-173038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Wingdings" charset="2"/>
        <a:buChar char="§"/>
        <a:defRPr kern="1200">
          <a:solidFill>
            <a:srgbClr val="333E48"/>
          </a:solidFill>
          <a:latin typeface="+mn-lt"/>
          <a:ea typeface="ＭＳ Ｐゴシック" charset="0"/>
          <a:cs typeface="+mn-cs"/>
        </a:defRPr>
      </a:lvl4pPr>
      <a:lvl5pPr marL="1427163" indent="-168275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Tx/>
        <a:buBlip>
          <a:blip r:embed="rId52">
            <a:extLst>
              <a:ext uri="{96DAC541-7B7A-43D3-8B79-37D633B846F1}">
                <asvg:svgBlip xmlns:asvg="http://schemas.microsoft.com/office/drawing/2016/SVG/main" r:embed="rId53"/>
              </a:ext>
            </a:extLst>
          </a:blip>
        </a:buBlip>
        <a:defRPr kern="1200">
          <a:solidFill>
            <a:srgbClr val="333E48"/>
          </a:solidFill>
          <a:latin typeface="+mn-lt"/>
          <a:ea typeface="ＭＳ Ｐゴシック" charset="0"/>
          <a:cs typeface="+mn-cs"/>
        </a:defRPr>
      </a:lvl5pPr>
      <a:lvl6pPr marL="16550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lang="en-US" sz="1600" kern="1200" dirty="0" smtClean="0">
          <a:solidFill>
            <a:srgbClr val="383838"/>
          </a:solidFill>
          <a:latin typeface="+mn-lt"/>
          <a:ea typeface="+mn-ea"/>
          <a:cs typeface="+mn-cs"/>
        </a:defRPr>
      </a:lvl6pPr>
      <a:lvl7pPr marL="18836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panose="020F0502020204030204" pitchFamily="34" charset="0"/>
        <a:buChar char="–"/>
        <a:defRPr lang="en-US" sz="1600" kern="1200" dirty="0" smtClean="0">
          <a:solidFill>
            <a:srgbClr val="383838"/>
          </a:solidFill>
          <a:latin typeface="+mn-lt"/>
          <a:ea typeface="+mn-ea"/>
          <a:cs typeface="+mn-cs"/>
        </a:defRPr>
      </a:lvl7pPr>
      <a:lvl8pPr marL="21122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lang="en-US" sz="1600" kern="1200" dirty="0" smtClean="0">
          <a:solidFill>
            <a:srgbClr val="383838"/>
          </a:solidFill>
          <a:latin typeface="+mn-lt"/>
          <a:ea typeface="+mn-ea"/>
          <a:cs typeface="+mn-cs"/>
        </a:defRPr>
      </a:lvl8pPr>
      <a:lvl9pPr marL="23408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panose="020F0502020204030204" pitchFamily="34" charset="0"/>
        <a:buChar char="–"/>
        <a:defRPr lang="en-US" sz="1600" kern="1200" dirty="0" smtClean="0">
          <a:solidFill>
            <a:srgbClr val="383838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619" userDrawn="1">
          <p15:clr>
            <a:srgbClr val="F26B43"/>
          </p15:clr>
        </p15:guide>
        <p15:guide id="4" orient="horz" pos="300" userDrawn="1">
          <p15:clr>
            <a:srgbClr val="F26B43"/>
          </p15:clr>
        </p15:guide>
        <p15:guide id="5" orient="horz" pos="4020" userDrawn="1">
          <p15:clr>
            <a:srgbClr val="F26B43"/>
          </p15:clr>
        </p15:guide>
        <p15:guide id="6" pos="7378" userDrawn="1">
          <p15:clr>
            <a:srgbClr val="F26B43"/>
          </p15:clr>
        </p15:guide>
        <p15:guide id="7" pos="302" userDrawn="1">
          <p15:clr>
            <a:srgbClr val="F26B43"/>
          </p15:clr>
        </p15:guide>
        <p15:guide id="8" pos="706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6.png"/><Relationship Id="rId7" Type="http://schemas.openxmlformats.org/officeDocument/2006/relationships/image" Target="../media/image5.sv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2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2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5.svg"/><Relationship Id="rId11" Type="http://schemas.openxmlformats.org/officeDocument/2006/relationships/image" Target="../media/image43.svg"/><Relationship Id="rId5" Type="http://schemas.openxmlformats.org/officeDocument/2006/relationships/image" Target="../media/image4.png"/><Relationship Id="rId10" Type="http://schemas.openxmlformats.org/officeDocument/2006/relationships/image" Target="../media/image42.png"/><Relationship Id="rId4" Type="http://schemas.openxmlformats.org/officeDocument/2006/relationships/image" Target="../media/image3.svg"/><Relationship Id="rId9" Type="http://schemas.openxmlformats.org/officeDocument/2006/relationships/image" Target="../media/image39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5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5.xml"/><Relationship Id="rId4" Type="http://schemas.openxmlformats.org/officeDocument/2006/relationships/hyperlink" Target="https://www.scs.stanford.edu/~zyedidia/docs/arm/cortex_a72.pdf" TargetMode="Externa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image" Target="../media/image32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931B8A2-8C62-BA0F-F4EF-D217FE113E5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Oliver Grainge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36CC20-1BF1-03E9-8D92-2B8E8240977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20D2ABF-0C21-8E8F-D35B-2BB6B5E798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Optimizing Generative AI On ARM (Chapter 1)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20D84C9-8EF3-C4BC-7CD8-E0F19C12DFC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53393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2B074F-6EC8-BB6C-18EE-2088FE54A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GPU Architecture Overview 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842C7191-E4B9-4C2C-69B4-68EE372ACD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211998"/>
            <a:ext cx="8129587" cy="1691720"/>
          </a:xfrm>
        </p:spPr>
        <p:txBody>
          <a:bodyPr/>
          <a:lstStyle/>
          <a:p>
            <a:pPr lvl="1"/>
            <a:r>
              <a:rPr lang="en-GB" b="1" dirty="0"/>
              <a:t>Definition and Purpose</a:t>
            </a:r>
          </a:p>
          <a:p>
            <a:pPr lvl="2"/>
            <a:r>
              <a:rPr lang="en-GB" b="1" dirty="0"/>
              <a:t>GPU (Graphics Processing Unit):</a:t>
            </a:r>
            <a:r>
              <a:rPr lang="en-GB" dirty="0"/>
              <a:t> A specialized processor designed for </a:t>
            </a:r>
            <a:r>
              <a:rPr lang="en-GB" b="1" dirty="0"/>
              <a:t>parallel computing</a:t>
            </a:r>
            <a:r>
              <a:rPr lang="en-GB" dirty="0"/>
              <a:t>.</a:t>
            </a:r>
          </a:p>
          <a:p>
            <a:pPr lvl="2"/>
            <a:r>
              <a:rPr lang="en-GB" dirty="0"/>
              <a:t>Originally used for </a:t>
            </a:r>
            <a:r>
              <a:rPr lang="en-GB" b="1" dirty="0"/>
              <a:t>graphics rendering</a:t>
            </a:r>
            <a:r>
              <a:rPr lang="en-GB" dirty="0"/>
              <a:t>, now widely used in </a:t>
            </a:r>
            <a:r>
              <a:rPr lang="en-GB" b="1" dirty="0"/>
              <a:t>AI, scientific computing, and data processing</a:t>
            </a:r>
            <a:r>
              <a:rPr lang="en-GB" dirty="0"/>
              <a:t>.</a:t>
            </a:r>
          </a:p>
          <a:p>
            <a:pPr marL="780415" lvl="2" indent="0">
              <a:buNone/>
            </a:pPr>
            <a:endParaRPr lang="en-GB" altLang="en-US" dirty="0"/>
          </a:p>
          <a:p>
            <a:pPr marL="780415" lvl="2" indent="0">
              <a:buNone/>
            </a:pPr>
            <a:endParaRPr lang="en-GB" altLang="en-US" dirty="0"/>
          </a:p>
          <a:p>
            <a:pPr lvl="2"/>
            <a:endParaRPr lang="en-GB" alt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AD3919E-CFF5-B44F-0792-A7E67BE01369}"/>
              </a:ext>
            </a:extLst>
          </p:cNvPr>
          <p:cNvSpPr txBox="1">
            <a:spLocks/>
          </p:cNvSpPr>
          <p:nvPr/>
        </p:nvSpPr>
        <p:spPr>
          <a:xfrm>
            <a:off x="6572111" y="2518759"/>
            <a:ext cx="4873336" cy="201823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0" tIns="0" rIns="0" bIns="0" rtlCol="0">
            <a:noAutofit/>
          </a:bodyPr>
          <a:lstStyle>
            <a:lvl1pPr marL="342900" indent="-34290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7278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94710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293178" indent="-17303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518603" indent="-168275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16550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836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122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3408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altLang="en-US" b="1" dirty="0"/>
              <a:t>GPU Challenges: </a:t>
            </a:r>
          </a:p>
          <a:p>
            <a:pPr lvl="1"/>
            <a:r>
              <a:rPr lang="en-GB" b="1" dirty="0"/>
              <a:t>Parallel focus</a:t>
            </a:r>
            <a:r>
              <a:rPr lang="en-GB" dirty="0"/>
              <a:t>: Not ideal for serial tasks</a:t>
            </a:r>
          </a:p>
          <a:p>
            <a:pPr lvl="1"/>
            <a:r>
              <a:rPr lang="en-GB" b="1" dirty="0"/>
              <a:t>Branching overhead</a:t>
            </a:r>
            <a:r>
              <a:rPr lang="en-GB" dirty="0"/>
              <a:t>: “If” statements SIGNIFICANTLY reduce efficiency</a:t>
            </a:r>
          </a:p>
          <a:p>
            <a:pPr lvl="1"/>
            <a:r>
              <a:rPr lang="en-GB" b="1" dirty="0"/>
              <a:t>High latency</a:t>
            </a:r>
            <a:r>
              <a:rPr lang="en-GB" dirty="0"/>
              <a:t>: Single-thread operations are slow</a:t>
            </a:r>
            <a:endParaRPr lang="en-GB" altLang="en-US" dirty="0"/>
          </a:p>
          <a:p>
            <a:pPr marL="780415" lvl="2" indent="0">
              <a:buFontTx/>
              <a:buNone/>
            </a:pPr>
            <a:endParaRPr lang="en-GB" altLang="en-US" dirty="0"/>
          </a:p>
          <a:p>
            <a:pPr lvl="2"/>
            <a:endParaRPr lang="en-GB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811901-C138-0F55-6831-E38E8ACBB8AB}"/>
              </a:ext>
            </a:extLst>
          </p:cNvPr>
          <p:cNvSpPr txBox="1">
            <a:spLocks/>
          </p:cNvSpPr>
          <p:nvPr/>
        </p:nvSpPr>
        <p:spPr>
          <a:xfrm>
            <a:off x="0" y="2363445"/>
            <a:ext cx="6215865" cy="232886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7278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94710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293178" indent="-17303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518603" indent="-168275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16550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836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122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3408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80415" lvl="2" indent="0">
              <a:buFontTx/>
              <a:buNone/>
            </a:pPr>
            <a:endParaRPr lang="en-GB" dirty="0"/>
          </a:p>
          <a:p>
            <a:pPr lvl="1"/>
            <a:r>
              <a:rPr lang="en-GB" b="1" dirty="0"/>
              <a:t>Key Components	</a:t>
            </a:r>
            <a:endParaRPr lang="en-GB" altLang="en-US" b="1" dirty="0"/>
          </a:p>
          <a:p>
            <a:pPr lvl="2"/>
            <a:r>
              <a:rPr lang="en-GB" dirty="0"/>
              <a:t>Compute Units (also known as Streaming Multiprocessors, Compute Units, or Execution Units)</a:t>
            </a:r>
            <a:endParaRPr lang="en-GB" sz="1200" dirty="0"/>
          </a:p>
          <a:p>
            <a:pPr lvl="1"/>
            <a:r>
              <a:rPr lang="en-GB" altLang="en-US" b="1" dirty="0"/>
              <a:t>Parallelism Models </a:t>
            </a:r>
          </a:p>
          <a:p>
            <a:pPr lvl="2"/>
            <a:r>
              <a:rPr lang="en-GB" b="1" dirty="0"/>
              <a:t>SIMD</a:t>
            </a:r>
            <a:r>
              <a:rPr lang="en-GB" dirty="0"/>
              <a:t> (Single Instruction Multiple Data):</a:t>
            </a:r>
          </a:p>
          <a:p>
            <a:pPr lvl="2"/>
            <a:r>
              <a:rPr lang="en-GB" b="1" dirty="0"/>
              <a:t>SIMT</a:t>
            </a:r>
            <a:r>
              <a:rPr lang="en-GB" dirty="0"/>
              <a:t> (Single Instruction Multiple Threads):</a:t>
            </a:r>
          </a:p>
          <a:p>
            <a:pPr marL="780415" lvl="2" indent="0">
              <a:buFontTx/>
              <a:buNone/>
            </a:pPr>
            <a:endParaRPr lang="en-GB" dirty="0"/>
          </a:p>
          <a:p>
            <a:pPr marL="780415" lvl="2" indent="0">
              <a:buFontTx/>
              <a:buNone/>
            </a:pPr>
            <a:endParaRPr lang="en-GB" altLang="en-US" dirty="0"/>
          </a:p>
          <a:p>
            <a:pPr marL="780415" lvl="2" indent="0">
              <a:buFontTx/>
              <a:buNone/>
            </a:pPr>
            <a:endParaRPr lang="en-GB" altLang="en-US" dirty="0"/>
          </a:p>
          <a:p>
            <a:pPr lvl="2"/>
            <a:endParaRPr lang="en-GB" alt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DD4F5C9-D2E0-BD82-15D0-458E2FDFB356}"/>
              </a:ext>
            </a:extLst>
          </p:cNvPr>
          <p:cNvSpPr txBox="1">
            <a:spLocks/>
          </p:cNvSpPr>
          <p:nvPr/>
        </p:nvSpPr>
        <p:spPr>
          <a:xfrm>
            <a:off x="0" y="4088197"/>
            <a:ext cx="8129587" cy="232886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7278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94710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293178" indent="-17303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518603" indent="-168275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16550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836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122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3408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80415" lvl="2" indent="0">
              <a:buFontTx/>
              <a:buNone/>
            </a:pPr>
            <a:endParaRPr lang="en-GB" dirty="0"/>
          </a:p>
          <a:p>
            <a:pPr lvl="1"/>
            <a:r>
              <a:rPr lang="en-GB" b="1" dirty="0"/>
              <a:t>Memory Hierarchy:</a:t>
            </a:r>
          </a:p>
          <a:p>
            <a:pPr lvl="2"/>
            <a:r>
              <a:rPr lang="en-GB" b="1" dirty="0"/>
              <a:t>Global/VRAM Memory:</a:t>
            </a:r>
            <a:r>
              <a:rPr lang="en-GB" dirty="0"/>
              <a:t> High-bandwidth memory for large datasets but with higher latency.</a:t>
            </a:r>
          </a:p>
          <a:p>
            <a:pPr lvl="2"/>
            <a:r>
              <a:rPr lang="en-GB" b="1" dirty="0"/>
              <a:t>Shared/Local Memory:</a:t>
            </a:r>
            <a:r>
              <a:rPr lang="en-GB" dirty="0"/>
              <a:t> Reduces memory access times but </a:t>
            </a:r>
            <a:r>
              <a:rPr lang="en-GB" b="1" dirty="0"/>
              <a:t>limited in size</a:t>
            </a:r>
            <a:r>
              <a:rPr lang="en-GB" dirty="0"/>
              <a:t>.</a:t>
            </a:r>
          </a:p>
          <a:p>
            <a:pPr lvl="2"/>
            <a:r>
              <a:rPr lang="en-GB" b="1" dirty="0"/>
              <a:t>Registers &amp; Caches:</a:t>
            </a:r>
            <a:r>
              <a:rPr lang="en-GB" dirty="0"/>
              <a:t> Essential for performance but require careful management.</a:t>
            </a:r>
          </a:p>
          <a:p>
            <a:pPr marL="780415" lvl="2" indent="0">
              <a:buFontTx/>
              <a:buNone/>
            </a:pPr>
            <a:endParaRPr lang="en-GB" altLang="en-US" dirty="0"/>
          </a:p>
          <a:p>
            <a:pPr marL="780415" lvl="2" indent="0">
              <a:buFontTx/>
              <a:buNone/>
            </a:pPr>
            <a:endParaRPr lang="en-GB" altLang="en-US" dirty="0"/>
          </a:p>
          <a:p>
            <a:pPr lvl="2"/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40409529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FBAF5E-5FD7-3E61-10E2-3354485980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GPUs Are Optimized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A6E501A-9682-20C0-6499-505E3F3A3D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76170"/>
            <a:ext cx="10701338" cy="4924889"/>
          </a:xfrm>
        </p:spPr>
        <p:txBody>
          <a:bodyPr/>
          <a:lstStyle/>
          <a:p>
            <a:pPr lvl="1"/>
            <a:r>
              <a:rPr lang="en-GB" b="1" dirty="0"/>
              <a:t>Maximizing Parallelism</a:t>
            </a:r>
          </a:p>
          <a:p>
            <a:pPr lvl="2"/>
            <a:r>
              <a:rPr lang="en-GB" b="1" dirty="0"/>
              <a:t>Thread Management:</a:t>
            </a:r>
            <a:r>
              <a:rPr lang="en-GB" dirty="0"/>
              <a:t> Organizing threads efficiently to maximize throughput.</a:t>
            </a:r>
          </a:p>
          <a:p>
            <a:pPr lvl="2"/>
            <a:r>
              <a:rPr lang="en-GB" b="1" dirty="0"/>
              <a:t>Occupancy Optimization:</a:t>
            </a:r>
            <a:r>
              <a:rPr lang="en-GB" dirty="0"/>
              <a:t> Maintaining high active threads per compute unit to reduce latency.</a:t>
            </a:r>
          </a:p>
          <a:p>
            <a:pPr marL="780415" lvl="2" indent="0">
              <a:buNone/>
            </a:pPr>
            <a:endParaRPr lang="en-GB" dirty="0"/>
          </a:p>
          <a:p>
            <a:pPr lvl="1"/>
            <a:r>
              <a:rPr lang="en-GB" b="1" dirty="0"/>
              <a:t>Memory Optimization</a:t>
            </a:r>
            <a:endParaRPr lang="en-GB" altLang="en-US" b="1" dirty="0"/>
          </a:p>
          <a:p>
            <a:pPr lvl="2"/>
            <a:r>
              <a:rPr lang="en-GB" b="1" dirty="0"/>
              <a:t>Memory Coalescing:</a:t>
            </a:r>
            <a:r>
              <a:rPr lang="en-GB" dirty="0"/>
              <a:t> Aligning memory accesses to improve bandwidth and reduce latency.</a:t>
            </a:r>
          </a:p>
          <a:p>
            <a:pPr lvl="2"/>
            <a:r>
              <a:rPr lang="en-GB" b="1" dirty="0"/>
              <a:t>Shared Memory Utilization:</a:t>
            </a:r>
            <a:r>
              <a:rPr lang="en-GB" dirty="0"/>
              <a:t> Using fast shared memory to minimize reliance on slower global memory.</a:t>
            </a:r>
          </a:p>
          <a:p>
            <a:pPr marL="780415" lvl="2" indent="0">
              <a:buNone/>
            </a:pPr>
            <a:endParaRPr lang="en-GB" dirty="0"/>
          </a:p>
          <a:p>
            <a:pPr lvl="1"/>
            <a:r>
              <a:rPr lang="en-GB" altLang="en-US" b="1" dirty="0"/>
              <a:t>Supported Precisions</a:t>
            </a:r>
          </a:p>
          <a:p>
            <a:pPr lvl="2"/>
            <a:r>
              <a:rPr lang="en-GB" dirty="0"/>
              <a:t>Balancing between lower precision (e.g., FP16) and higher precision (e.g., FP32) to optimize performance and resource usage based on application requirements.</a:t>
            </a:r>
          </a:p>
          <a:p>
            <a:pPr marL="780415" lvl="2" indent="0">
              <a:buNone/>
            </a:pPr>
            <a:endParaRPr lang="en-GB" altLang="en-US" dirty="0"/>
          </a:p>
          <a:p>
            <a:pPr lvl="1"/>
            <a:r>
              <a:rPr lang="en-GB" altLang="en-US" b="1" dirty="0"/>
              <a:t>MMA units</a:t>
            </a:r>
          </a:p>
          <a:p>
            <a:pPr lvl="2"/>
            <a:r>
              <a:rPr lang="en-GB" b="1" dirty="0"/>
              <a:t>Matrix Acceleration for AI:</a:t>
            </a:r>
            <a:r>
              <a:rPr lang="en-GB" dirty="0"/>
              <a:t> Specialized compute units (e.g., Tensor Cores) speed up mixed-precision operations, but dedicated AI accelerators (e.g., ARM NPUs) offer better efficiency for low-power applications.</a:t>
            </a:r>
            <a:endParaRPr lang="en-GB" altLang="en-US" dirty="0"/>
          </a:p>
          <a:p>
            <a:pPr lvl="2"/>
            <a:endParaRPr lang="en-GB" altLang="en-US" dirty="0"/>
          </a:p>
          <a:p>
            <a:pPr marL="780415" lvl="2" indent="0">
              <a:buNone/>
            </a:pPr>
            <a:endParaRPr lang="en-GB" altLang="en-US" dirty="0"/>
          </a:p>
          <a:p>
            <a:pPr marL="780415" lvl="2" indent="0">
              <a:buNone/>
            </a:pPr>
            <a:endParaRPr lang="en-GB" altLang="en-US" dirty="0"/>
          </a:p>
          <a:p>
            <a:pPr lvl="2"/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30633294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2B074F-6EC8-BB6C-18EE-2088FE54AE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223" y="290899"/>
            <a:ext cx="11233150" cy="654760"/>
          </a:xfrm>
        </p:spPr>
        <p:txBody>
          <a:bodyPr/>
          <a:lstStyle/>
          <a:p>
            <a:r>
              <a:rPr lang="en-US" dirty="0"/>
              <a:t>Architectural Differences on AI Workloads  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3EA82547-949B-D56E-BB05-8A00C95673A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90616081"/>
              </p:ext>
            </p:extLst>
          </p:nvPr>
        </p:nvGraphicFramePr>
        <p:xfrm>
          <a:off x="255294" y="841751"/>
          <a:ext cx="11484483" cy="5670588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2379987">
                  <a:extLst>
                    <a:ext uri="{9D8B030D-6E8A-4147-A177-3AD203B41FA5}">
                      <a16:colId xmlns:a16="http://schemas.microsoft.com/office/drawing/2014/main" val="4196633632"/>
                    </a:ext>
                  </a:extLst>
                </a:gridCol>
                <a:gridCol w="4459178">
                  <a:extLst>
                    <a:ext uri="{9D8B030D-6E8A-4147-A177-3AD203B41FA5}">
                      <a16:colId xmlns:a16="http://schemas.microsoft.com/office/drawing/2014/main" val="3821126084"/>
                    </a:ext>
                  </a:extLst>
                </a:gridCol>
                <a:gridCol w="4645318">
                  <a:extLst>
                    <a:ext uri="{9D8B030D-6E8A-4147-A177-3AD203B41FA5}">
                      <a16:colId xmlns:a16="http://schemas.microsoft.com/office/drawing/2014/main" val="1307941602"/>
                    </a:ext>
                  </a:extLst>
                </a:gridCol>
              </a:tblGrid>
              <a:tr h="314695">
                <a:tc>
                  <a:txBody>
                    <a:bodyPr/>
                    <a:lstStyle/>
                    <a:p>
                      <a:r>
                        <a:rPr lang="en-US" sz="1600" dirty="0"/>
                        <a:t>Feature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CPU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GPU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0858798"/>
                  </a:ext>
                </a:extLst>
              </a:tr>
              <a:tr h="425951">
                <a:tc>
                  <a:txBody>
                    <a:bodyPr/>
                    <a:lstStyle/>
                    <a:p>
                      <a:r>
                        <a:rPr lang="en-US" sz="1600" b="1" dirty="0"/>
                        <a:t>Core Count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Few high-performance Cores (4-96)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Thousands of smaller higher latency cores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6747785"/>
                  </a:ext>
                </a:extLst>
              </a:tr>
              <a:tr h="550717">
                <a:tc>
                  <a:txBody>
                    <a:bodyPr/>
                    <a:lstStyle/>
                    <a:p>
                      <a:r>
                        <a:rPr lang="en-US" sz="1600" b="1" dirty="0"/>
                        <a:t>Parallelism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Instruction-Level Parallelism  (ILP) with some additional SIMD e.g. (Arm NEON)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Data-Level Parallelism (DLP) using SIMD/SIMT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7315997"/>
                  </a:ext>
                </a:extLst>
              </a:tr>
              <a:tr h="550717">
                <a:tc>
                  <a:txBody>
                    <a:bodyPr/>
                    <a:lstStyle/>
                    <a:p>
                      <a:r>
                        <a:rPr lang="en-US" sz="1600" b="1" dirty="0"/>
                        <a:t>Control Logic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Advanced control units with branch prediction &amp; out-of-order execution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Simplified control logic optimized for parallel tasks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2939601"/>
                  </a:ext>
                </a:extLst>
              </a:tr>
              <a:tr h="786738">
                <a:tc>
                  <a:txBody>
                    <a:bodyPr/>
                    <a:lstStyle/>
                    <a:p>
                      <a:r>
                        <a:rPr lang="en-US" sz="1600" b="1" dirty="0"/>
                        <a:t>Memory Hierarchy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Hierarchical caches (L1, L2, L3) optimized for low latency</a:t>
                      </a:r>
                    </a:p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High Bandwidth Memory (HBM) optimized for high throughput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1683991"/>
                  </a:ext>
                </a:extLst>
              </a:tr>
              <a:tr h="550717">
                <a:tc>
                  <a:txBody>
                    <a:bodyPr/>
                    <a:lstStyle/>
                    <a:p>
                      <a:r>
                        <a:rPr lang="en-US" sz="1600" b="1" dirty="0"/>
                        <a:t>Execution Model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Mixture Out-of-Order /In-Order Execution for flexible task handling e.g. (Arm </a:t>
                      </a:r>
                      <a:r>
                        <a:rPr lang="en-US" sz="1600" dirty="0" err="1"/>
                        <a:t>big.LITTLE</a:t>
                      </a:r>
                      <a:r>
                        <a:rPr lang="en-US" sz="16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SIMD/SIMT for executing multiple threads simultaneously (only suitable for some programs)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2909667"/>
                  </a:ext>
                </a:extLst>
              </a:tr>
              <a:tr h="550717">
                <a:tc>
                  <a:txBody>
                    <a:bodyPr/>
                    <a:lstStyle/>
                    <a:p>
                      <a:r>
                        <a:rPr lang="en-US" sz="1600" b="1" dirty="0"/>
                        <a:t>Special Features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Advanced Instruction Sets (e.g. Arm SVE2, I8MM, </a:t>
                      </a:r>
                      <a:r>
                        <a:rPr lang="en-US" sz="1600" dirty="0" err="1"/>
                        <a:t>DotProd</a:t>
                      </a:r>
                      <a:r>
                        <a:rPr lang="en-US" sz="1600" dirty="0"/>
                        <a:t>, SME)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Tensor Cores (Matrix Multiply-Accumulate Units)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456450"/>
                  </a:ext>
                </a:extLst>
              </a:tr>
              <a:tr h="550717">
                <a:tc>
                  <a:txBody>
                    <a:bodyPr/>
                    <a:lstStyle/>
                    <a:p>
                      <a:r>
                        <a:rPr lang="en-US" sz="1600" b="1" dirty="0"/>
                        <a:t>Power Efficiency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Energy Efficient per task (especially for RISC based CPUs) 2-5 Watts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High power draw due to large core count 300+ Watts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3923213"/>
                  </a:ext>
                </a:extLst>
              </a:tr>
              <a:tr h="550717">
                <a:tc>
                  <a:txBody>
                    <a:bodyPr/>
                    <a:lstStyle/>
                    <a:p>
                      <a:r>
                        <a:rPr lang="en-US" sz="1600" b="1" dirty="0"/>
                        <a:t>Latency vs Throughput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Optimized for low-latency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Optimized for high-throughput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2826531"/>
                  </a:ext>
                </a:extLst>
              </a:tr>
              <a:tr h="550717">
                <a:tc>
                  <a:txBody>
                    <a:bodyPr/>
                    <a:lstStyle/>
                    <a:p>
                      <a:r>
                        <a:rPr lang="en-US" sz="1600" b="1" dirty="0"/>
                        <a:t>Cost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/>
                        <a:t>$10- $10,000</a:t>
                      </a:r>
                      <a:r>
                        <a:rPr lang="en-GB" dirty="0"/>
                        <a:t> (depends on core count &amp; server/local)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1600" b="1" dirty="0"/>
                        <a:t>$1000 - $50,000+</a:t>
                      </a:r>
                      <a:r>
                        <a:rPr lang="en-GB" sz="1600" dirty="0"/>
                        <a:t> (depends on VRAM consumer/cloud)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93921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808460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49C65-9D93-0940-A2D2-FDC728ABE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Bottlenecks for AI Inference Workloads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4A4544-201E-75B1-FE21-67A8763FFA1A}"/>
              </a:ext>
            </a:extLst>
          </p:cNvPr>
          <p:cNvSpPr txBox="1">
            <a:spLocks/>
          </p:cNvSpPr>
          <p:nvPr/>
        </p:nvSpPr>
        <p:spPr>
          <a:xfrm>
            <a:off x="0" y="1238608"/>
            <a:ext cx="4218281" cy="369521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7278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94710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293178" indent="-17303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518603" indent="-168275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16550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836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122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3408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GB" altLang="en-US" dirty="0"/>
              <a:t>A </a:t>
            </a:r>
            <a:r>
              <a:rPr lang="en-GB" altLang="en-US" b="1" dirty="0"/>
              <a:t>70 Billion </a:t>
            </a:r>
            <a:r>
              <a:rPr lang="en-GB" altLang="en-US" dirty="0"/>
              <a:t>parameter model at Floating Point 16 precision requires 70B * 2 Bytes = 140Gb of memory.</a:t>
            </a:r>
          </a:p>
          <a:p>
            <a:pPr lvl="1"/>
            <a:endParaRPr lang="en-GB" altLang="en-US" dirty="0"/>
          </a:p>
          <a:p>
            <a:pPr lvl="1"/>
            <a:r>
              <a:rPr lang="en-GB" altLang="en-US" dirty="0"/>
              <a:t>Model Inference consists mostly of </a:t>
            </a:r>
            <a:r>
              <a:rPr lang="en-GB" altLang="en-US" b="1" dirty="0"/>
              <a:t>Matrix-Matrix</a:t>
            </a:r>
            <a:r>
              <a:rPr lang="en-GB" altLang="en-US" dirty="0"/>
              <a:t>, </a:t>
            </a:r>
            <a:r>
              <a:rPr lang="en-GB" altLang="en-US" b="1" dirty="0"/>
              <a:t>Matrix-Vector</a:t>
            </a:r>
            <a:r>
              <a:rPr lang="en-GB" altLang="en-US" dirty="0"/>
              <a:t> Multiplies.</a:t>
            </a:r>
          </a:p>
          <a:p>
            <a:pPr lvl="1"/>
            <a:endParaRPr lang="en-GB" altLang="en-US" dirty="0"/>
          </a:p>
          <a:p>
            <a:pPr lvl="1"/>
            <a:r>
              <a:rPr lang="en-GB" altLang="en-US" dirty="0"/>
              <a:t>During Inference, all </a:t>
            </a:r>
            <a:r>
              <a:rPr lang="en-GB" altLang="en-US" b="1" dirty="0"/>
              <a:t>140Gb</a:t>
            </a:r>
            <a:r>
              <a:rPr lang="en-GB" altLang="en-US" dirty="0"/>
              <a:t> of the model must be read from memory. </a:t>
            </a:r>
          </a:p>
          <a:p>
            <a:pPr lvl="2"/>
            <a:endParaRPr lang="en-GB" altLang="en-US" dirty="0"/>
          </a:p>
          <a:p>
            <a:pPr lvl="1"/>
            <a:r>
              <a:rPr lang="en-GB" altLang="en-US" dirty="0"/>
              <a:t>Memory read/write latency is critical for inference speed (Gb/s). Can be improved by caching. </a:t>
            </a:r>
          </a:p>
          <a:p>
            <a:pPr marL="780415" lvl="2" indent="0">
              <a:buNone/>
            </a:pPr>
            <a:endParaRPr lang="en-GB" altLang="en-US" dirty="0"/>
          </a:p>
          <a:p>
            <a:pPr marL="780415" lvl="2" indent="0">
              <a:buNone/>
            </a:pPr>
            <a:endParaRPr lang="en-GB" altLang="en-US" dirty="0"/>
          </a:p>
          <a:p>
            <a:pPr marL="780415" lvl="2" indent="0">
              <a:buNone/>
            </a:pPr>
            <a:endParaRPr lang="en-GB" altLang="en-US" b="0" dirty="0"/>
          </a:p>
          <a:p>
            <a:pPr lvl="2"/>
            <a:endParaRPr lang="en-GB" altLang="en-US" b="0" dirty="0"/>
          </a:p>
          <a:p>
            <a:pPr lvl="2"/>
            <a:endParaRPr lang="en-GB" altLang="en-US" dirty="0"/>
          </a:p>
          <a:p>
            <a:pPr lvl="1"/>
            <a:endParaRPr lang="en-GB" altLang="en-US" dirty="0"/>
          </a:p>
          <a:p>
            <a:pPr lvl="1"/>
            <a:endParaRPr lang="en-GB" altLang="en-US" dirty="0"/>
          </a:p>
          <a:p>
            <a:pPr marL="506095" lvl="1" indent="0">
              <a:buNone/>
            </a:pPr>
            <a:endParaRPr lang="en-US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2CF1B8-929F-8E1B-B118-1D4A2A47F20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51623" y="1891085"/>
            <a:ext cx="6523075" cy="3342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6186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333963-2678-E7FA-C01F-1DCB30FB47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Computation Bottlenecks for AI Inference Workloads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358B6CE-69A0-B4B7-26F9-C8127BEEAF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151045" y="1131010"/>
            <a:ext cx="6561530" cy="436696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F36DD1E6-DD5A-C918-E1F8-28127D26162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52730" y="1581392"/>
                <a:ext cx="4140618" cy="3695216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rtl="0" eaLnBrk="1" fontAlgn="base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chemeClr val="accent1"/>
                  </a:buClr>
                  <a:buFontTx/>
                  <a:buBlip>
                    <a:blip r:embed="rId4">
                      <a:extLst>
                        <a:ext uri="{96DAC541-7B7A-43D3-8B79-37D633B846F1}">
                          <asvg:svgBlip xmlns:asvg="http://schemas.microsoft.com/office/drawing/2016/SVG/main" r:embed="rId5"/>
                        </a:ext>
                      </a:extLst>
                    </a:blip>
                  </a:buBlip>
                  <a:defRPr sz="2400" kern="1200">
                    <a:solidFill>
                      <a:schemeClr val="tx2"/>
                    </a:solidFill>
                    <a:latin typeface="+mn-lt"/>
                    <a:ea typeface="ＭＳ Ｐゴシック" charset="0"/>
                    <a:cs typeface="ＭＳ Ｐゴシック" charset="0"/>
                  </a:defRPr>
                </a:lvl1pPr>
                <a:lvl2pPr marL="672783" indent="-166688" algn="l" rtl="0" eaLnBrk="1" fontAlgn="base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Arial" charset="0"/>
                  <a:buChar char="•"/>
                  <a:defRPr sz="2000" kern="1200">
                    <a:solidFill>
                      <a:schemeClr val="tx2"/>
                    </a:solidFill>
                    <a:latin typeface="+mn-lt"/>
                    <a:ea typeface="ＭＳ Ｐゴシック" charset="0"/>
                    <a:cs typeface="+mn-cs"/>
                  </a:defRPr>
                </a:lvl2pPr>
                <a:lvl3pPr marL="947103" indent="-166688" algn="l" rtl="0" eaLnBrk="1" fontAlgn="base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Tx/>
                  <a:buBlip>
                    <a:blip r:embed="rId6">
                      <a:extLst>
                        <a:ext uri="{96DAC541-7B7A-43D3-8B79-37D633B846F1}">
                          <asvg:svgBlip xmlns:asvg="http://schemas.microsoft.com/office/drawing/2016/SVG/main" r:embed="rId7"/>
                        </a:ext>
                      </a:extLst>
                    </a:blip>
                  </a:buBlip>
                  <a:defRPr sz="1800" kern="1200">
                    <a:solidFill>
                      <a:schemeClr val="tx2"/>
                    </a:solidFill>
                    <a:latin typeface="+mn-lt"/>
                    <a:ea typeface="ＭＳ Ｐゴシック" charset="0"/>
                    <a:cs typeface="+mn-cs"/>
                  </a:defRPr>
                </a:lvl3pPr>
                <a:lvl4pPr marL="1293178" indent="-173038" algn="l" rtl="0" eaLnBrk="1" fontAlgn="base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" charset="2"/>
                  <a:buChar char="§"/>
                  <a:defRPr sz="1800" kern="1200">
                    <a:solidFill>
                      <a:schemeClr val="tx2"/>
                    </a:solidFill>
                    <a:latin typeface="+mn-lt"/>
                    <a:ea typeface="ＭＳ Ｐゴシック" charset="0"/>
                    <a:cs typeface="+mn-cs"/>
                  </a:defRPr>
                </a:lvl4pPr>
                <a:lvl5pPr marL="1518603" indent="-168275" algn="l" rtl="0" eaLnBrk="1" fontAlgn="base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Tx/>
                  <a:buBlip>
                    <a:blip r:embed="rId6">
                      <a:extLst>
                        <a:ext uri="{96DAC541-7B7A-43D3-8B79-37D633B846F1}">
                          <asvg:svgBlip xmlns:asvg="http://schemas.microsoft.com/office/drawing/2016/SVG/main" r:embed="rId7"/>
                        </a:ext>
                      </a:extLst>
                    </a:blip>
                  </a:buBlip>
                  <a:defRPr sz="1800" kern="1200">
                    <a:solidFill>
                      <a:schemeClr val="tx2"/>
                    </a:solidFill>
                    <a:latin typeface="+mn-lt"/>
                    <a:ea typeface="ＭＳ Ｐゴシック" charset="0"/>
                    <a:cs typeface="+mn-cs"/>
                  </a:defRPr>
                </a:lvl5pPr>
                <a:lvl6pPr marL="1655064" indent="-164592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" panose="05000000000000000000" pitchFamily="2" charset="2"/>
                  <a:buChar char="§"/>
                  <a:defRPr lang="en-US"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1883664" indent="-164592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Calibri" panose="020F0502020204030204" pitchFamily="34" charset="0"/>
                  <a:buChar char="–"/>
                  <a:defRPr lang="en-US"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112264" indent="-164592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" panose="05000000000000000000" pitchFamily="2" charset="2"/>
                  <a:buChar char="§"/>
                  <a:defRPr lang="en-US"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340864" indent="-164592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Calibri" panose="020F0502020204030204" pitchFamily="34" charset="0"/>
                  <a:buChar char="–"/>
                  <a:defRPr lang="en-US"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1"/>
                <a:r>
                  <a:rPr lang="en-GB" altLang="en-US" dirty="0"/>
                  <a:t>Generative AI Models sizes have scaled exponentially. </a:t>
                </a:r>
              </a:p>
              <a:p>
                <a:pPr marL="506095" lvl="1" indent="0">
                  <a:buNone/>
                </a:pPr>
                <a:endParaRPr lang="en-GB" altLang="en-US" dirty="0"/>
              </a:p>
              <a:p>
                <a:pPr lvl="1"/>
                <a:r>
                  <a:rPr lang="en-GB" altLang="en-US" dirty="0"/>
                  <a:t>Linear layers, consisting of a Matrix Multiply and Add have </a:t>
                </a:r>
                <a14:m>
                  <m:oMath xmlns:m="http://schemas.openxmlformats.org/officeDocument/2006/math">
                    <m:r>
                      <a:rPr lang="en-GB" altLang="en-US" b="1" i="1" smtClean="0">
                        <a:latin typeface="Cambria Math" panose="02040503050406030204" pitchFamily="18" charset="0"/>
                      </a:rPr>
                      <m:t>𝑶</m:t>
                    </m:r>
                    <m:d>
                      <m:dPr>
                        <m:ctrlPr>
                          <a:rPr lang="en-GB" alt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altLang="en-US" b="1" i="1" smtClean="0">
                            <a:latin typeface="Cambria Math" panose="02040503050406030204" pitchFamily="18" charset="0"/>
                          </a:rPr>
                          <m:t>𝑴𝑵𝑲</m:t>
                        </m:r>
                      </m:e>
                    </m:d>
                  </m:oMath>
                </a14:m>
                <a:r>
                  <a:rPr lang="en-GB" altLang="en-US" b="0" dirty="0"/>
                  <a:t> </a:t>
                </a:r>
                <a:r>
                  <a:rPr lang="en-GB" altLang="en-US" dirty="0"/>
                  <a:t>computational complexity. </a:t>
                </a:r>
              </a:p>
              <a:p>
                <a:pPr lvl="1"/>
                <a:endParaRPr lang="en-GB" altLang="en-US" b="0" dirty="0"/>
              </a:p>
              <a:p>
                <a:pPr lvl="1"/>
                <a:r>
                  <a:rPr lang="en-GB" altLang="en-US" dirty="0"/>
                  <a:t>For large models, the rate at which </a:t>
                </a:r>
                <a:r>
                  <a:rPr lang="en-GB" altLang="en-US" b="1" dirty="0"/>
                  <a:t>FLOPS</a:t>
                </a:r>
                <a:r>
                  <a:rPr lang="en-GB" altLang="en-US" dirty="0"/>
                  <a:t> (floating point operations per second) can occur limits inference latency. </a:t>
                </a:r>
                <a:endParaRPr lang="en-GB" altLang="en-US" b="0" dirty="0"/>
              </a:p>
              <a:p>
                <a:pPr lvl="1"/>
                <a:endParaRPr lang="en-GB" altLang="en-US" dirty="0"/>
              </a:p>
              <a:p>
                <a:pPr marL="780415" lvl="2" indent="0">
                  <a:buNone/>
                </a:pPr>
                <a:endParaRPr lang="en-GB" altLang="en-US" dirty="0"/>
              </a:p>
              <a:p>
                <a:pPr marL="780415" lvl="2" indent="0">
                  <a:buNone/>
                </a:pPr>
                <a:endParaRPr lang="en-GB" altLang="en-US" dirty="0"/>
              </a:p>
              <a:p>
                <a:pPr marL="780415" lvl="2" indent="0">
                  <a:buNone/>
                </a:pPr>
                <a:endParaRPr lang="en-GB" altLang="en-US" b="0" dirty="0"/>
              </a:p>
              <a:p>
                <a:pPr lvl="2"/>
                <a:endParaRPr lang="en-GB" altLang="en-US" b="0" dirty="0"/>
              </a:p>
              <a:p>
                <a:pPr lvl="2"/>
                <a:endParaRPr lang="en-GB" altLang="en-US" dirty="0"/>
              </a:p>
              <a:p>
                <a:pPr lvl="1"/>
                <a:endParaRPr lang="en-GB" altLang="en-US" dirty="0"/>
              </a:p>
              <a:p>
                <a:pPr lvl="1"/>
                <a:endParaRPr lang="en-GB" altLang="en-US" dirty="0"/>
              </a:p>
              <a:p>
                <a:pPr marL="506095" lvl="1" indent="0">
                  <a:buNone/>
                </a:pPr>
                <a:endParaRPr lang="en-US" altLang="en-US" dirty="0"/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F36DD1E6-DD5A-C918-E1F8-28127D2616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730" y="1581392"/>
                <a:ext cx="4140618" cy="3695216"/>
              </a:xfrm>
              <a:prstGeom prst="rect">
                <a:avLst/>
              </a:prstGeom>
              <a:blipFill>
                <a:blip r:embed="rId8"/>
                <a:stretch>
                  <a:fillRect t="-2055" r="-3963" b="-30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66644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49C65-9D93-0940-A2D2-FDC728ABE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Techniques to Mitigate Memory Constraints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FFC9BC-8844-6931-9701-275799ACC0FD}"/>
              </a:ext>
            </a:extLst>
          </p:cNvPr>
          <p:cNvSpPr txBox="1">
            <a:spLocks/>
          </p:cNvSpPr>
          <p:nvPr/>
        </p:nvSpPr>
        <p:spPr>
          <a:xfrm>
            <a:off x="479425" y="1119020"/>
            <a:ext cx="9915524" cy="126495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7278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94710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293178" indent="-17303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518603" indent="-168275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16550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836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122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3408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GB" altLang="en-US" b="1" dirty="0"/>
              <a:t>Quantization</a:t>
            </a:r>
            <a:r>
              <a:rPr lang="en-GB" altLang="en-US" dirty="0"/>
              <a:t> (</a:t>
            </a:r>
            <a:r>
              <a:rPr lang="en-GB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fp32 -&gt; fp16/bf16 -&gt; int8 -&gt; int4</a:t>
            </a:r>
            <a:r>
              <a:rPr lang="en-GB" altLang="en-US" dirty="0"/>
              <a:t>)</a:t>
            </a:r>
          </a:p>
          <a:p>
            <a:pPr lvl="2"/>
            <a:r>
              <a:rPr lang="en-GB" altLang="en-US" dirty="0"/>
              <a:t> </a:t>
            </a:r>
            <a:r>
              <a:rPr lang="en-GB" dirty="0"/>
              <a:t>Reduces </a:t>
            </a:r>
            <a:r>
              <a:rPr lang="en-GB" b="1" dirty="0"/>
              <a:t>bit width</a:t>
            </a:r>
            <a:r>
              <a:rPr lang="en-GB" dirty="0"/>
              <a:t> of parameters to lower memory and compute cost</a:t>
            </a:r>
            <a:r>
              <a:rPr lang="en-GB" altLang="en-US" dirty="0"/>
              <a:t>. </a:t>
            </a:r>
          </a:p>
          <a:p>
            <a:pPr lvl="2"/>
            <a:r>
              <a:rPr lang="en-GB" altLang="en-US" dirty="0"/>
              <a:t> </a:t>
            </a:r>
            <a:r>
              <a:rPr lang="en-GB" b="1" dirty="0"/>
              <a:t>Minimizes memory bandwidth load</a:t>
            </a:r>
            <a:r>
              <a:rPr lang="en-GB" dirty="0"/>
              <a:t> when reading model parameters.</a:t>
            </a:r>
            <a:endParaRPr lang="en-GB" altLang="en-US" dirty="0"/>
          </a:p>
          <a:p>
            <a:pPr lvl="2"/>
            <a:r>
              <a:rPr lang="en-GB" altLang="en-US" dirty="0"/>
              <a:t> </a:t>
            </a:r>
            <a:r>
              <a:rPr lang="en-GB" dirty="0"/>
              <a:t>Can be applied </a:t>
            </a:r>
            <a:r>
              <a:rPr lang="en-GB" b="1" dirty="0"/>
              <a:t>post-training</a:t>
            </a:r>
            <a:r>
              <a:rPr lang="en-GB" dirty="0"/>
              <a:t> or during training with </a:t>
            </a:r>
            <a:r>
              <a:rPr lang="en-GB" b="1" dirty="0"/>
              <a:t>quantization-aware training (QAT)</a:t>
            </a:r>
            <a:r>
              <a:rPr lang="en-GB" altLang="en-US" dirty="0"/>
              <a:t>. </a:t>
            </a: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D7FB0CF3-1D9B-BA5D-C2DF-75A6739C149C}"/>
              </a:ext>
            </a:extLst>
          </p:cNvPr>
          <p:cNvSpPr/>
          <p:nvPr/>
        </p:nvSpPr>
        <p:spPr>
          <a:xfrm>
            <a:off x="1891210" y="2812673"/>
            <a:ext cx="180000" cy="360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3A57F0DD-BFF1-F02E-D8E8-E03546C89414}"/>
              </a:ext>
            </a:extLst>
          </p:cNvPr>
          <p:cNvSpPr/>
          <p:nvPr/>
        </p:nvSpPr>
        <p:spPr>
          <a:xfrm>
            <a:off x="2138707" y="2812673"/>
            <a:ext cx="180000" cy="36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9E86EFB1-D797-F50A-AF45-56EB4278022F}"/>
              </a:ext>
            </a:extLst>
          </p:cNvPr>
          <p:cNvSpPr/>
          <p:nvPr/>
        </p:nvSpPr>
        <p:spPr>
          <a:xfrm>
            <a:off x="2386204" y="2812673"/>
            <a:ext cx="180000" cy="36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3E2150D6-0C05-70C8-B7FA-EC1FDD8BC68A}"/>
              </a:ext>
            </a:extLst>
          </p:cNvPr>
          <p:cNvSpPr/>
          <p:nvPr/>
        </p:nvSpPr>
        <p:spPr>
          <a:xfrm>
            <a:off x="2631147" y="2812673"/>
            <a:ext cx="180000" cy="36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C888C768-FB05-4DFF-D335-D7316FD3CDE2}"/>
              </a:ext>
            </a:extLst>
          </p:cNvPr>
          <p:cNvSpPr/>
          <p:nvPr/>
        </p:nvSpPr>
        <p:spPr>
          <a:xfrm>
            <a:off x="1891210" y="3498978"/>
            <a:ext cx="180000" cy="360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30B8D243-4649-9869-280F-2150F54261C3}"/>
              </a:ext>
            </a:extLst>
          </p:cNvPr>
          <p:cNvSpPr/>
          <p:nvPr/>
        </p:nvSpPr>
        <p:spPr>
          <a:xfrm>
            <a:off x="2138707" y="3498978"/>
            <a:ext cx="180000" cy="36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989595A5-8080-A7B1-C32A-DAA7712C03CE}"/>
              </a:ext>
            </a:extLst>
          </p:cNvPr>
          <p:cNvSpPr/>
          <p:nvPr/>
        </p:nvSpPr>
        <p:spPr>
          <a:xfrm>
            <a:off x="2386204" y="3498978"/>
            <a:ext cx="180000" cy="36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6CBFBFBF-1087-0BCA-7CFE-FD6BE2839A35}"/>
              </a:ext>
            </a:extLst>
          </p:cNvPr>
          <p:cNvSpPr/>
          <p:nvPr/>
        </p:nvSpPr>
        <p:spPr>
          <a:xfrm>
            <a:off x="2631147" y="3498978"/>
            <a:ext cx="180000" cy="36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81D8EF9C-20C9-7FE7-9258-09CC0063FFB6}"/>
              </a:ext>
            </a:extLst>
          </p:cNvPr>
          <p:cNvSpPr/>
          <p:nvPr/>
        </p:nvSpPr>
        <p:spPr>
          <a:xfrm>
            <a:off x="2876090" y="3498978"/>
            <a:ext cx="180000" cy="36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BBBCE733-BB4D-D8A9-EA08-5BCCCFF9E713}"/>
              </a:ext>
            </a:extLst>
          </p:cNvPr>
          <p:cNvSpPr/>
          <p:nvPr/>
        </p:nvSpPr>
        <p:spPr>
          <a:xfrm>
            <a:off x="3123587" y="3498978"/>
            <a:ext cx="180000" cy="36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38E84382-57B9-D538-547D-832E3937B992}"/>
              </a:ext>
            </a:extLst>
          </p:cNvPr>
          <p:cNvSpPr/>
          <p:nvPr/>
        </p:nvSpPr>
        <p:spPr>
          <a:xfrm>
            <a:off x="3371084" y="3498978"/>
            <a:ext cx="180000" cy="36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14EB5AB0-D138-28B6-C5F1-7D45EE141005}"/>
              </a:ext>
            </a:extLst>
          </p:cNvPr>
          <p:cNvSpPr/>
          <p:nvPr/>
        </p:nvSpPr>
        <p:spPr>
          <a:xfrm>
            <a:off x="3616027" y="3498978"/>
            <a:ext cx="180000" cy="36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8A92DE69-0A37-58C0-16E9-B7337C49D01B}"/>
              </a:ext>
            </a:extLst>
          </p:cNvPr>
          <p:cNvSpPr/>
          <p:nvPr/>
        </p:nvSpPr>
        <p:spPr>
          <a:xfrm>
            <a:off x="1891210" y="5045735"/>
            <a:ext cx="180000" cy="360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3F3DF26F-45FB-732D-D4C9-85CE2CB2369C}"/>
              </a:ext>
            </a:extLst>
          </p:cNvPr>
          <p:cNvSpPr/>
          <p:nvPr/>
        </p:nvSpPr>
        <p:spPr>
          <a:xfrm>
            <a:off x="2138707" y="5045735"/>
            <a:ext cx="1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6F0BE21D-21D1-C1E3-B9C7-2A90F0A1F00B}"/>
              </a:ext>
            </a:extLst>
          </p:cNvPr>
          <p:cNvSpPr/>
          <p:nvPr/>
        </p:nvSpPr>
        <p:spPr>
          <a:xfrm>
            <a:off x="2386204" y="5045735"/>
            <a:ext cx="1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83F11E73-9825-83AF-6F1C-D9B2D9CFC3FB}"/>
              </a:ext>
            </a:extLst>
          </p:cNvPr>
          <p:cNvSpPr/>
          <p:nvPr/>
        </p:nvSpPr>
        <p:spPr>
          <a:xfrm>
            <a:off x="2631147" y="5045735"/>
            <a:ext cx="1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8662E3E3-E7DD-2E08-EC40-95B94D0C3F26}"/>
              </a:ext>
            </a:extLst>
          </p:cNvPr>
          <p:cNvSpPr/>
          <p:nvPr/>
        </p:nvSpPr>
        <p:spPr>
          <a:xfrm>
            <a:off x="2876090" y="5045735"/>
            <a:ext cx="1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Rectangle 154">
            <a:extLst>
              <a:ext uri="{FF2B5EF4-FFF2-40B4-BE49-F238E27FC236}">
                <a16:creationId xmlns:a16="http://schemas.microsoft.com/office/drawing/2014/main" id="{8BF48145-0671-0321-FEBF-C0C1D7A51590}"/>
              </a:ext>
            </a:extLst>
          </p:cNvPr>
          <p:cNvSpPr/>
          <p:nvPr/>
        </p:nvSpPr>
        <p:spPr>
          <a:xfrm>
            <a:off x="3123587" y="5045735"/>
            <a:ext cx="1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Rectangle 155">
            <a:extLst>
              <a:ext uri="{FF2B5EF4-FFF2-40B4-BE49-F238E27FC236}">
                <a16:creationId xmlns:a16="http://schemas.microsoft.com/office/drawing/2014/main" id="{DF8378A2-BDBB-99DE-01EF-BA37B53851D1}"/>
              </a:ext>
            </a:extLst>
          </p:cNvPr>
          <p:cNvSpPr/>
          <p:nvPr/>
        </p:nvSpPr>
        <p:spPr>
          <a:xfrm>
            <a:off x="3371084" y="5045735"/>
            <a:ext cx="1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Rectangle 156">
            <a:extLst>
              <a:ext uri="{FF2B5EF4-FFF2-40B4-BE49-F238E27FC236}">
                <a16:creationId xmlns:a16="http://schemas.microsoft.com/office/drawing/2014/main" id="{946EBEDA-28A5-CE01-BF93-CAE2FAE4E2C4}"/>
              </a:ext>
            </a:extLst>
          </p:cNvPr>
          <p:cNvSpPr/>
          <p:nvPr/>
        </p:nvSpPr>
        <p:spPr>
          <a:xfrm>
            <a:off x="3616027" y="5045735"/>
            <a:ext cx="1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9F5E2A3E-A113-B1D7-C206-CB475C7754C9}"/>
              </a:ext>
            </a:extLst>
          </p:cNvPr>
          <p:cNvSpPr/>
          <p:nvPr/>
        </p:nvSpPr>
        <p:spPr>
          <a:xfrm>
            <a:off x="3860970" y="5045735"/>
            <a:ext cx="1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Rectangle 158">
            <a:extLst>
              <a:ext uri="{FF2B5EF4-FFF2-40B4-BE49-F238E27FC236}">
                <a16:creationId xmlns:a16="http://schemas.microsoft.com/office/drawing/2014/main" id="{909E369A-A366-A7EA-476C-39CEFF7FE2E5}"/>
              </a:ext>
            </a:extLst>
          </p:cNvPr>
          <p:cNvSpPr/>
          <p:nvPr/>
        </p:nvSpPr>
        <p:spPr>
          <a:xfrm>
            <a:off x="4108467" y="5045735"/>
            <a:ext cx="180000" cy="360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Rectangle 159">
            <a:extLst>
              <a:ext uri="{FF2B5EF4-FFF2-40B4-BE49-F238E27FC236}">
                <a16:creationId xmlns:a16="http://schemas.microsoft.com/office/drawing/2014/main" id="{44BF8188-E78D-B6A7-9326-0C040DE182EF}"/>
              </a:ext>
            </a:extLst>
          </p:cNvPr>
          <p:cNvSpPr/>
          <p:nvPr/>
        </p:nvSpPr>
        <p:spPr>
          <a:xfrm>
            <a:off x="4355964" y="5045735"/>
            <a:ext cx="180000" cy="360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69BDA9AB-FA23-D311-22EF-CA0149E4BA48}"/>
              </a:ext>
            </a:extLst>
          </p:cNvPr>
          <p:cNvSpPr/>
          <p:nvPr/>
        </p:nvSpPr>
        <p:spPr>
          <a:xfrm>
            <a:off x="4600907" y="5045735"/>
            <a:ext cx="180000" cy="360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5C33F404-5A30-8359-6654-A9E1131C99CB}"/>
              </a:ext>
            </a:extLst>
          </p:cNvPr>
          <p:cNvSpPr/>
          <p:nvPr/>
        </p:nvSpPr>
        <p:spPr>
          <a:xfrm>
            <a:off x="4845850" y="5045735"/>
            <a:ext cx="180000" cy="360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Rectangle 162">
            <a:extLst>
              <a:ext uri="{FF2B5EF4-FFF2-40B4-BE49-F238E27FC236}">
                <a16:creationId xmlns:a16="http://schemas.microsoft.com/office/drawing/2014/main" id="{48BA0626-1DD8-B694-593F-16498CC518CE}"/>
              </a:ext>
            </a:extLst>
          </p:cNvPr>
          <p:cNvSpPr/>
          <p:nvPr/>
        </p:nvSpPr>
        <p:spPr>
          <a:xfrm>
            <a:off x="5093347" y="5045735"/>
            <a:ext cx="180000" cy="360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2580CA74-E773-844A-D506-873E66431767}"/>
              </a:ext>
            </a:extLst>
          </p:cNvPr>
          <p:cNvSpPr/>
          <p:nvPr/>
        </p:nvSpPr>
        <p:spPr>
          <a:xfrm>
            <a:off x="5340844" y="5045735"/>
            <a:ext cx="180000" cy="360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Rectangle 164">
            <a:extLst>
              <a:ext uri="{FF2B5EF4-FFF2-40B4-BE49-F238E27FC236}">
                <a16:creationId xmlns:a16="http://schemas.microsoft.com/office/drawing/2014/main" id="{14C539CD-8F63-56C6-2794-F0FECC983BC3}"/>
              </a:ext>
            </a:extLst>
          </p:cNvPr>
          <p:cNvSpPr/>
          <p:nvPr/>
        </p:nvSpPr>
        <p:spPr>
          <a:xfrm>
            <a:off x="5585787" y="5045735"/>
            <a:ext cx="180000" cy="360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Rectangle 165">
            <a:extLst>
              <a:ext uri="{FF2B5EF4-FFF2-40B4-BE49-F238E27FC236}">
                <a16:creationId xmlns:a16="http://schemas.microsoft.com/office/drawing/2014/main" id="{D46A2851-262B-B88D-1082-A534985E59FB}"/>
              </a:ext>
            </a:extLst>
          </p:cNvPr>
          <p:cNvSpPr/>
          <p:nvPr/>
        </p:nvSpPr>
        <p:spPr>
          <a:xfrm>
            <a:off x="1891210" y="5797264"/>
            <a:ext cx="180000" cy="360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id="{A274AB70-7792-2376-A5AE-3454348E3992}"/>
              </a:ext>
            </a:extLst>
          </p:cNvPr>
          <p:cNvSpPr/>
          <p:nvPr/>
        </p:nvSpPr>
        <p:spPr>
          <a:xfrm>
            <a:off x="2138707" y="5797264"/>
            <a:ext cx="1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Rectangle 167">
            <a:extLst>
              <a:ext uri="{FF2B5EF4-FFF2-40B4-BE49-F238E27FC236}">
                <a16:creationId xmlns:a16="http://schemas.microsoft.com/office/drawing/2014/main" id="{B6D75E74-16F6-9E59-5BEC-39CB51905D8E}"/>
              </a:ext>
            </a:extLst>
          </p:cNvPr>
          <p:cNvSpPr/>
          <p:nvPr/>
        </p:nvSpPr>
        <p:spPr>
          <a:xfrm>
            <a:off x="2386204" y="5797264"/>
            <a:ext cx="1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E01BB166-5C17-7528-91A0-635C0F3D233E}"/>
              </a:ext>
            </a:extLst>
          </p:cNvPr>
          <p:cNvSpPr/>
          <p:nvPr/>
        </p:nvSpPr>
        <p:spPr>
          <a:xfrm>
            <a:off x="2631147" y="5797264"/>
            <a:ext cx="1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245504C9-CF8B-18F6-0E51-0D5E0E22869E}"/>
              </a:ext>
            </a:extLst>
          </p:cNvPr>
          <p:cNvSpPr/>
          <p:nvPr/>
        </p:nvSpPr>
        <p:spPr>
          <a:xfrm>
            <a:off x="2876090" y="5797264"/>
            <a:ext cx="1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Rectangle 170">
            <a:extLst>
              <a:ext uri="{FF2B5EF4-FFF2-40B4-BE49-F238E27FC236}">
                <a16:creationId xmlns:a16="http://schemas.microsoft.com/office/drawing/2014/main" id="{2932EA66-1DE2-9FC1-4B99-96CA13AB2D78}"/>
              </a:ext>
            </a:extLst>
          </p:cNvPr>
          <p:cNvSpPr/>
          <p:nvPr/>
        </p:nvSpPr>
        <p:spPr>
          <a:xfrm>
            <a:off x="3123587" y="5797264"/>
            <a:ext cx="1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Rectangle 171">
            <a:extLst>
              <a:ext uri="{FF2B5EF4-FFF2-40B4-BE49-F238E27FC236}">
                <a16:creationId xmlns:a16="http://schemas.microsoft.com/office/drawing/2014/main" id="{8C3D896F-D1CA-90D6-38F3-815CCF81C702}"/>
              </a:ext>
            </a:extLst>
          </p:cNvPr>
          <p:cNvSpPr/>
          <p:nvPr/>
        </p:nvSpPr>
        <p:spPr>
          <a:xfrm>
            <a:off x="3371084" y="5797264"/>
            <a:ext cx="1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Rectangle 172">
            <a:extLst>
              <a:ext uri="{FF2B5EF4-FFF2-40B4-BE49-F238E27FC236}">
                <a16:creationId xmlns:a16="http://schemas.microsoft.com/office/drawing/2014/main" id="{7DA82E00-3686-99B8-4C17-2FF725B4D458}"/>
              </a:ext>
            </a:extLst>
          </p:cNvPr>
          <p:cNvSpPr/>
          <p:nvPr/>
        </p:nvSpPr>
        <p:spPr>
          <a:xfrm>
            <a:off x="3616027" y="5797264"/>
            <a:ext cx="1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Rectangle 173">
            <a:extLst>
              <a:ext uri="{FF2B5EF4-FFF2-40B4-BE49-F238E27FC236}">
                <a16:creationId xmlns:a16="http://schemas.microsoft.com/office/drawing/2014/main" id="{51A2B7FE-7AE7-4BEB-2EEA-51BB95383969}"/>
              </a:ext>
            </a:extLst>
          </p:cNvPr>
          <p:cNvSpPr/>
          <p:nvPr/>
        </p:nvSpPr>
        <p:spPr>
          <a:xfrm>
            <a:off x="3860970" y="5797264"/>
            <a:ext cx="1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BDCA6C9A-9280-D5FE-4C77-03C7B091E351}"/>
              </a:ext>
            </a:extLst>
          </p:cNvPr>
          <p:cNvSpPr/>
          <p:nvPr/>
        </p:nvSpPr>
        <p:spPr>
          <a:xfrm>
            <a:off x="4108467" y="5797264"/>
            <a:ext cx="180000" cy="360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A1084404-A853-3C98-DEE3-1A52EE057FEC}"/>
              </a:ext>
            </a:extLst>
          </p:cNvPr>
          <p:cNvSpPr/>
          <p:nvPr/>
        </p:nvSpPr>
        <p:spPr>
          <a:xfrm>
            <a:off x="4355964" y="5797264"/>
            <a:ext cx="180000" cy="360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Rectangle 176">
            <a:extLst>
              <a:ext uri="{FF2B5EF4-FFF2-40B4-BE49-F238E27FC236}">
                <a16:creationId xmlns:a16="http://schemas.microsoft.com/office/drawing/2014/main" id="{2FFA6B85-79A3-73E9-D132-3431068FD7B7}"/>
              </a:ext>
            </a:extLst>
          </p:cNvPr>
          <p:cNvSpPr/>
          <p:nvPr/>
        </p:nvSpPr>
        <p:spPr>
          <a:xfrm>
            <a:off x="4600907" y="5797264"/>
            <a:ext cx="180000" cy="360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Rectangle 177">
            <a:extLst>
              <a:ext uri="{FF2B5EF4-FFF2-40B4-BE49-F238E27FC236}">
                <a16:creationId xmlns:a16="http://schemas.microsoft.com/office/drawing/2014/main" id="{6A31E458-5D25-BE89-31D6-CD2D7AC54FD0}"/>
              </a:ext>
            </a:extLst>
          </p:cNvPr>
          <p:cNvSpPr/>
          <p:nvPr/>
        </p:nvSpPr>
        <p:spPr>
          <a:xfrm>
            <a:off x="4845850" y="5797264"/>
            <a:ext cx="180000" cy="360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Rectangle 178">
            <a:extLst>
              <a:ext uri="{FF2B5EF4-FFF2-40B4-BE49-F238E27FC236}">
                <a16:creationId xmlns:a16="http://schemas.microsoft.com/office/drawing/2014/main" id="{045AAD55-404F-5806-EE20-F59EA32C9191}"/>
              </a:ext>
            </a:extLst>
          </p:cNvPr>
          <p:cNvSpPr/>
          <p:nvPr/>
        </p:nvSpPr>
        <p:spPr>
          <a:xfrm>
            <a:off x="5093347" y="5797264"/>
            <a:ext cx="180000" cy="360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Rectangle 179">
            <a:extLst>
              <a:ext uri="{FF2B5EF4-FFF2-40B4-BE49-F238E27FC236}">
                <a16:creationId xmlns:a16="http://schemas.microsoft.com/office/drawing/2014/main" id="{786C4B34-EC74-5808-AD43-3AEDEC6FC12F}"/>
              </a:ext>
            </a:extLst>
          </p:cNvPr>
          <p:cNvSpPr/>
          <p:nvPr/>
        </p:nvSpPr>
        <p:spPr>
          <a:xfrm>
            <a:off x="5340844" y="5797264"/>
            <a:ext cx="180000" cy="360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Rectangle 180">
            <a:extLst>
              <a:ext uri="{FF2B5EF4-FFF2-40B4-BE49-F238E27FC236}">
                <a16:creationId xmlns:a16="http://schemas.microsoft.com/office/drawing/2014/main" id="{07ADB78B-D094-C92F-D5B2-D6EAB4FEC15B}"/>
              </a:ext>
            </a:extLst>
          </p:cNvPr>
          <p:cNvSpPr/>
          <p:nvPr/>
        </p:nvSpPr>
        <p:spPr>
          <a:xfrm>
            <a:off x="5585787" y="5797264"/>
            <a:ext cx="180000" cy="360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Rectangle 181">
            <a:extLst>
              <a:ext uri="{FF2B5EF4-FFF2-40B4-BE49-F238E27FC236}">
                <a16:creationId xmlns:a16="http://schemas.microsoft.com/office/drawing/2014/main" id="{018FF999-C650-D1E1-E047-7C4FAA117308}"/>
              </a:ext>
            </a:extLst>
          </p:cNvPr>
          <p:cNvSpPr/>
          <p:nvPr/>
        </p:nvSpPr>
        <p:spPr>
          <a:xfrm>
            <a:off x="5849539" y="5797264"/>
            <a:ext cx="180000" cy="360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" name="Rectangle 182">
            <a:extLst>
              <a:ext uri="{FF2B5EF4-FFF2-40B4-BE49-F238E27FC236}">
                <a16:creationId xmlns:a16="http://schemas.microsoft.com/office/drawing/2014/main" id="{46B2F6FD-8A28-D9B2-6B96-3EEFB7BC70C4}"/>
              </a:ext>
            </a:extLst>
          </p:cNvPr>
          <p:cNvSpPr/>
          <p:nvPr/>
        </p:nvSpPr>
        <p:spPr>
          <a:xfrm>
            <a:off x="6097036" y="5797264"/>
            <a:ext cx="180000" cy="360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Rectangle 183">
            <a:extLst>
              <a:ext uri="{FF2B5EF4-FFF2-40B4-BE49-F238E27FC236}">
                <a16:creationId xmlns:a16="http://schemas.microsoft.com/office/drawing/2014/main" id="{8CA144E7-16D7-E464-CF3C-C07C22B03029}"/>
              </a:ext>
            </a:extLst>
          </p:cNvPr>
          <p:cNvSpPr/>
          <p:nvPr/>
        </p:nvSpPr>
        <p:spPr>
          <a:xfrm>
            <a:off x="6344533" y="5797264"/>
            <a:ext cx="180000" cy="360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FAC7136A-9568-02DC-2C11-1821C07414E4}"/>
              </a:ext>
            </a:extLst>
          </p:cNvPr>
          <p:cNvSpPr/>
          <p:nvPr/>
        </p:nvSpPr>
        <p:spPr>
          <a:xfrm>
            <a:off x="6589476" y="5797264"/>
            <a:ext cx="180000" cy="360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Rectangle 185">
            <a:extLst>
              <a:ext uri="{FF2B5EF4-FFF2-40B4-BE49-F238E27FC236}">
                <a16:creationId xmlns:a16="http://schemas.microsoft.com/office/drawing/2014/main" id="{D825D9B6-61EC-D624-CC6B-5DC2E4A40300}"/>
              </a:ext>
            </a:extLst>
          </p:cNvPr>
          <p:cNvSpPr/>
          <p:nvPr/>
        </p:nvSpPr>
        <p:spPr>
          <a:xfrm>
            <a:off x="6834419" y="5797264"/>
            <a:ext cx="180000" cy="360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C4816C3A-9449-FE5E-4DA4-FEE3AF82BE1D}"/>
              </a:ext>
            </a:extLst>
          </p:cNvPr>
          <p:cNvSpPr/>
          <p:nvPr/>
        </p:nvSpPr>
        <p:spPr>
          <a:xfrm>
            <a:off x="7081916" y="5797264"/>
            <a:ext cx="180000" cy="360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" name="Rectangle 187">
            <a:extLst>
              <a:ext uri="{FF2B5EF4-FFF2-40B4-BE49-F238E27FC236}">
                <a16:creationId xmlns:a16="http://schemas.microsoft.com/office/drawing/2014/main" id="{ED5D9491-C00B-09C5-30A1-C9B33279037E}"/>
              </a:ext>
            </a:extLst>
          </p:cNvPr>
          <p:cNvSpPr/>
          <p:nvPr/>
        </p:nvSpPr>
        <p:spPr>
          <a:xfrm>
            <a:off x="7329413" y="5797264"/>
            <a:ext cx="180000" cy="360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7B1558FB-8D9F-C9E5-1962-5055FB63D7E3}"/>
              </a:ext>
            </a:extLst>
          </p:cNvPr>
          <p:cNvSpPr/>
          <p:nvPr/>
        </p:nvSpPr>
        <p:spPr>
          <a:xfrm>
            <a:off x="7574356" y="5797264"/>
            <a:ext cx="180000" cy="360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Rectangle 189">
            <a:extLst>
              <a:ext uri="{FF2B5EF4-FFF2-40B4-BE49-F238E27FC236}">
                <a16:creationId xmlns:a16="http://schemas.microsoft.com/office/drawing/2014/main" id="{E1C7453C-29FF-BF4B-DF3B-66A0AD3A63E8}"/>
              </a:ext>
            </a:extLst>
          </p:cNvPr>
          <p:cNvSpPr/>
          <p:nvPr/>
        </p:nvSpPr>
        <p:spPr>
          <a:xfrm>
            <a:off x="7819299" y="5797264"/>
            <a:ext cx="180000" cy="360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Rectangle 190">
            <a:extLst>
              <a:ext uri="{FF2B5EF4-FFF2-40B4-BE49-F238E27FC236}">
                <a16:creationId xmlns:a16="http://schemas.microsoft.com/office/drawing/2014/main" id="{0ACC385F-B927-F60A-F557-024313C7768A}"/>
              </a:ext>
            </a:extLst>
          </p:cNvPr>
          <p:cNvSpPr/>
          <p:nvPr/>
        </p:nvSpPr>
        <p:spPr>
          <a:xfrm>
            <a:off x="8066796" y="5797264"/>
            <a:ext cx="180000" cy="360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" name="Rectangle 191">
            <a:extLst>
              <a:ext uri="{FF2B5EF4-FFF2-40B4-BE49-F238E27FC236}">
                <a16:creationId xmlns:a16="http://schemas.microsoft.com/office/drawing/2014/main" id="{CF16F127-56AE-849C-E840-899B25712AB4}"/>
              </a:ext>
            </a:extLst>
          </p:cNvPr>
          <p:cNvSpPr/>
          <p:nvPr/>
        </p:nvSpPr>
        <p:spPr>
          <a:xfrm>
            <a:off x="8314293" y="5797264"/>
            <a:ext cx="180000" cy="360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F0F8DDB4-68CA-93FC-AB36-D523879AD9E9}"/>
              </a:ext>
            </a:extLst>
          </p:cNvPr>
          <p:cNvSpPr/>
          <p:nvPr/>
        </p:nvSpPr>
        <p:spPr>
          <a:xfrm>
            <a:off x="8559236" y="5797264"/>
            <a:ext cx="180000" cy="360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Rectangle 193">
            <a:extLst>
              <a:ext uri="{FF2B5EF4-FFF2-40B4-BE49-F238E27FC236}">
                <a16:creationId xmlns:a16="http://schemas.microsoft.com/office/drawing/2014/main" id="{F2357269-7484-062F-D44F-F1F9FE984FF6}"/>
              </a:ext>
            </a:extLst>
          </p:cNvPr>
          <p:cNvSpPr/>
          <p:nvPr/>
        </p:nvSpPr>
        <p:spPr>
          <a:xfrm>
            <a:off x="8804179" y="5797264"/>
            <a:ext cx="180000" cy="360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Rectangle 194">
            <a:extLst>
              <a:ext uri="{FF2B5EF4-FFF2-40B4-BE49-F238E27FC236}">
                <a16:creationId xmlns:a16="http://schemas.microsoft.com/office/drawing/2014/main" id="{399B9DC4-D979-458B-9459-0E173A8EBC58}"/>
              </a:ext>
            </a:extLst>
          </p:cNvPr>
          <p:cNvSpPr/>
          <p:nvPr/>
        </p:nvSpPr>
        <p:spPr>
          <a:xfrm>
            <a:off x="9051676" y="5797264"/>
            <a:ext cx="180000" cy="360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C5C16247-2F37-20F3-D4C0-C4EC7FF40771}"/>
              </a:ext>
            </a:extLst>
          </p:cNvPr>
          <p:cNvSpPr/>
          <p:nvPr/>
        </p:nvSpPr>
        <p:spPr>
          <a:xfrm>
            <a:off x="9299173" y="5797264"/>
            <a:ext cx="180000" cy="360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" name="Rectangle 196">
            <a:extLst>
              <a:ext uri="{FF2B5EF4-FFF2-40B4-BE49-F238E27FC236}">
                <a16:creationId xmlns:a16="http://schemas.microsoft.com/office/drawing/2014/main" id="{27DE29E1-E4E7-00CC-8D28-015B2719FBAF}"/>
              </a:ext>
            </a:extLst>
          </p:cNvPr>
          <p:cNvSpPr/>
          <p:nvPr/>
        </p:nvSpPr>
        <p:spPr>
          <a:xfrm>
            <a:off x="9544116" y="5797264"/>
            <a:ext cx="180000" cy="360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57BA2C16-877E-F5D2-7911-02E4A3BCBBC8}"/>
              </a:ext>
            </a:extLst>
          </p:cNvPr>
          <p:cNvSpPr txBox="1"/>
          <p:nvPr/>
        </p:nvSpPr>
        <p:spPr>
          <a:xfrm>
            <a:off x="814918" y="2849481"/>
            <a:ext cx="855105" cy="2908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2100" dirty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i</a:t>
            </a:r>
            <a:r>
              <a:rPr lang="en-US" sz="2100" kern="1200" dirty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nt4</a:t>
            </a: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74F20CE3-3299-C7AF-D756-239030B9BD75}"/>
              </a:ext>
            </a:extLst>
          </p:cNvPr>
          <p:cNvSpPr txBox="1"/>
          <p:nvPr/>
        </p:nvSpPr>
        <p:spPr>
          <a:xfrm>
            <a:off x="787455" y="3539903"/>
            <a:ext cx="855105" cy="2908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2100" dirty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i</a:t>
            </a:r>
            <a:r>
              <a:rPr lang="en-US" sz="2100" kern="1200" dirty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nt8</a:t>
            </a:r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F4CE5196-FCB7-C8AC-4C14-9A57AACD7C3D}"/>
              </a:ext>
            </a:extLst>
          </p:cNvPr>
          <p:cNvSpPr txBox="1"/>
          <p:nvPr/>
        </p:nvSpPr>
        <p:spPr>
          <a:xfrm>
            <a:off x="786197" y="5080310"/>
            <a:ext cx="855105" cy="2908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2100" dirty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fp16</a:t>
            </a:r>
            <a:endParaRPr lang="en-US" sz="2100" kern="1200" dirty="0">
              <a:solidFill>
                <a:schemeClr val="tx2"/>
              </a:solidFill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790AB7E9-6C03-A318-8F0C-39A826EE9B11}"/>
              </a:ext>
            </a:extLst>
          </p:cNvPr>
          <p:cNvSpPr txBox="1"/>
          <p:nvPr/>
        </p:nvSpPr>
        <p:spPr>
          <a:xfrm>
            <a:off x="786198" y="5843699"/>
            <a:ext cx="855105" cy="2908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2100" dirty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fp32</a:t>
            </a:r>
            <a:endParaRPr lang="en-US" sz="2100" kern="1200" dirty="0">
              <a:solidFill>
                <a:schemeClr val="tx2"/>
              </a:solidFill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</p:txBody>
      </p:sp>
      <p:sp>
        <p:nvSpPr>
          <p:cNvPr id="203" name="Rectangle 202">
            <a:extLst>
              <a:ext uri="{FF2B5EF4-FFF2-40B4-BE49-F238E27FC236}">
                <a16:creationId xmlns:a16="http://schemas.microsoft.com/office/drawing/2014/main" id="{75112290-2242-C310-5619-1982E10193C6}"/>
              </a:ext>
            </a:extLst>
          </p:cNvPr>
          <p:cNvSpPr/>
          <p:nvPr/>
        </p:nvSpPr>
        <p:spPr>
          <a:xfrm>
            <a:off x="9989435" y="286241"/>
            <a:ext cx="180000" cy="360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05" name="Content Placeholder 2">
            <a:extLst>
              <a:ext uri="{FF2B5EF4-FFF2-40B4-BE49-F238E27FC236}">
                <a16:creationId xmlns:a16="http://schemas.microsoft.com/office/drawing/2014/main" id="{901CB29E-D430-E9AB-19B0-49502CA1E87D}"/>
              </a:ext>
            </a:extLst>
          </p:cNvPr>
          <p:cNvSpPr txBox="1">
            <a:spLocks/>
          </p:cNvSpPr>
          <p:nvPr/>
        </p:nvSpPr>
        <p:spPr>
          <a:xfrm>
            <a:off x="9891325" y="286241"/>
            <a:ext cx="1456255" cy="38001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7278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94710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293178" indent="-17303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518603" indent="-168275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16550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836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122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3408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06095" lvl="1" indent="0">
              <a:buNone/>
            </a:pPr>
            <a:r>
              <a:rPr lang="en-GB" altLang="en-US" dirty="0"/>
              <a:t>Sign bits </a:t>
            </a:r>
          </a:p>
        </p:txBody>
      </p:sp>
      <p:sp>
        <p:nvSpPr>
          <p:cNvPr id="209" name="Rectangle 208">
            <a:extLst>
              <a:ext uri="{FF2B5EF4-FFF2-40B4-BE49-F238E27FC236}">
                <a16:creationId xmlns:a16="http://schemas.microsoft.com/office/drawing/2014/main" id="{9B0EE823-0788-282A-04BE-701E91765F85}"/>
              </a:ext>
            </a:extLst>
          </p:cNvPr>
          <p:cNvSpPr/>
          <p:nvPr/>
        </p:nvSpPr>
        <p:spPr>
          <a:xfrm>
            <a:off x="9989435" y="1284223"/>
            <a:ext cx="1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10" name="Content Placeholder 2">
            <a:extLst>
              <a:ext uri="{FF2B5EF4-FFF2-40B4-BE49-F238E27FC236}">
                <a16:creationId xmlns:a16="http://schemas.microsoft.com/office/drawing/2014/main" id="{060990AE-B41D-E735-0374-C362DC812774}"/>
              </a:ext>
            </a:extLst>
          </p:cNvPr>
          <p:cNvSpPr txBox="1">
            <a:spLocks/>
          </p:cNvSpPr>
          <p:nvPr/>
        </p:nvSpPr>
        <p:spPr>
          <a:xfrm>
            <a:off x="9882070" y="1284223"/>
            <a:ext cx="2080656" cy="38001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7278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94710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293178" indent="-17303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518603" indent="-168275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16550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836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122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3408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06095" lvl="1" indent="0">
              <a:buNone/>
            </a:pPr>
            <a:r>
              <a:rPr lang="en-GB" altLang="en-US" dirty="0"/>
              <a:t>Exponent bits </a:t>
            </a:r>
          </a:p>
        </p:txBody>
      </p:sp>
      <p:sp>
        <p:nvSpPr>
          <p:cNvPr id="211" name="Rectangle 210">
            <a:extLst>
              <a:ext uri="{FF2B5EF4-FFF2-40B4-BE49-F238E27FC236}">
                <a16:creationId xmlns:a16="http://schemas.microsoft.com/office/drawing/2014/main" id="{B65B2C9E-D3FD-10CB-8734-23A2BB442D87}"/>
              </a:ext>
            </a:extLst>
          </p:cNvPr>
          <p:cNvSpPr/>
          <p:nvPr/>
        </p:nvSpPr>
        <p:spPr>
          <a:xfrm>
            <a:off x="9989435" y="1809341"/>
            <a:ext cx="180000" cy="360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12" name="Content Placeholder 2">
            <a:extLst>
              <a:ext uri="{FF2B5EF4-FFF2-40B4-BE49-F238E27FC236}">
                <a16:creationId xmlns:a16="http://schemas.microsoft.com/office/drawing/2014/main" id="{61783503-6CE1-C730-EC90-63AE6D845C87}"/>
              </a:ext>
            </a:extLst>
          </p:cNvPr>
          <p:cNvSpPr txBox="1">
            <a:spLocks/>
          </p:cNvSpPr>
          <p:nvPr/>
        </p:nvSpPr>
        <p:spPr>
          <a:xfrm>
            <a:off x="9891325" y="1810195"/>
            <a:ext cx="2324875" cy="38001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7278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94710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293178" indent="-17303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518603" indent="-168275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16550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836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122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3408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06095" lvl="1" indent="0">
              <a:buNone/>
            </a:pPr>
            <a:r>
              <a:rPr lang="en-GB" altLang="en-US" dirty="0"/>
              <a:t>Mantissa bits </a:t>
            </a:r>
          </a:p>
        </p:txBody>
      </p:sp>
      <p:sp>
        <p:nvSpPr>
          <p:cNvPr id="213" name="Rectangle 212">
            <a:extLst>
              <a:ext uri="{FF2B5EF4-FFF2-40B4-BE49-F238E27FC236}">
                <a16:creationId xmlns:a16="http://schemas.microsoft.com/office/drawing/2014/main" id="{2E87E563-F43D-5A07-1A01-81267BC3074F}"/>
              </a:ext>
            </a:extLst>
          </p:cNvPr>
          <p:cNvSpPr/>
          <p:nvPr/>
        </p:nvSpPr>
        <p:spPr>
          <a:xfrm>
            <a:off x="9989435" y="779122"/>
            <a:ext cx="180000" cy="36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" name="Content Placeholder 2">
            <a:extLst>
              <a:ext uri="{FF2B5EF4-FFF2-40B4-BE49-F238E27FC236}">
                <a16:creationId xmlns:a16="http://schemas.microsoft.com/office/drawing/2014/main" id="{5E82BC40-40AE-B5A2-7B70-99046AF271F6}"/>
              </a:ext>
            </a:extLst>
          </p:cNvPr>
          <p:cNvSpPr txBox="1">
            <a:spLocks/>
          </p:cNvSpPr>
          <p:nvPr/>
        </p:nvSpPr>
        <p:spPr>
          <a:xfrm>
            <a:off x="9882070" y="779161"/>
            <a:ext cx="1657610" cy="38001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7278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94710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293178" indent="-17303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518603" indent="-168275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16550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836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122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3408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06095" lvl="1" indent="0">
              <a:buNone/>
            </a:pPr>
            <a:r>
              <a:rPr lang="en-GB" altLang="en-US" dirty="0"/>
              <a:t>Value bits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5" name="TextBox 214">
                <a:extLst>
                  <a:ext uri="{FF2B5EF4-FFF2-40B4-BE49-F238E27FC236}">
                    <a16:creationId xmlns:a16="http://schemas.microsoft.com/office/drawing/2014/main" id="{450AC639-05B4-416A-31EA-C3C8E6354CD1}"/>
                  </a:ext>
                </a:extLst>
              </p:cNvPr>
              <p:cNvSpPr txBox="1"/>
              <p:nvPr/>
            </p:nvSpPr>
            <p:spPr>
              <a:xfrm>
                <a:off x="6637819" y="3858978"/>
                <a:ext cx="4767984" cy="177407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indent="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None/>
                </a:pPr>
                <a:r>
                  <a:rPr lang="en-GB" sz="2100" dirty="0">
                    <a:solidFill>
                      <a:schemeClr val="tx2"/>
                    </a:solidFill>
                    <a:latin typeface="+mj-lt"/>
                    <a:ea typeface="+mn-ea"/>
                  </a:rPr>
                  <a:t> </a:t>
                </a:r>
              </a:p>
              <a:p>
                <a:pPr eaLnBrk="1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100" b="0" i="1" kern="1200" dirty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𝑓𝑝</m:t>
                      </m:r>
                      <m:r>
                        <a:rPr lang="en-GB" sz="2100" b="0" i="1" kern="1200" dirty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p>
                        <m:sSupPr>
                          <m:ctrlPr>
                            <a:rPr lang="en-GB" sz="2100" b="0" i="1" kern="1200" dirty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2100" b="0" i="1" kern="1200" dirty="0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lang="en-GB" sz="2100" b="0" i="1" kern="1200" dirty="0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−1</m:t>
                              </m:r>
                            </m:e>
                          </m:d>
                        </m:e>
                        <m:sup>
                          <m:r>
                            <a:rPr lang="en-GB" sz="2100" b="0" i="1" kern="1200" dirty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𝑠𝑖𝑔𝑛</m:t>
                          </m:r>
                        </m:sup>
                      </m:sSup>
                      <m:r>
                        <a:rPr lang="en-GB" sz="2100" b="0" i="1" kern="1200" dirty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GB" sz="2100" b="0" i="1" kern="1200" dirty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lang="en-GB" sz="2100" b="0" i="1" kern="1200" dirty="0" err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𝑀𝑎𝑛𝑡</m:t>
                      </m:r>
                      <m:r>
                        <a:rPr lang="en-GB" sz="2100" b="0" i="1" kern="1200" dirty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lang="en-GB" sz="2100" b="0" i="1" kern="1200" dirty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GB" sz="2100" b="0" i="1" kern="1200" dirty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sSup>
                        <m:sSupPr>
                          <m:ctrlPr>
                            <a:rPr lang="en-GB" sz="2100" b="0" i="1" kern="1200" dirty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lang="en-GB" sz="2100" b="0" i="1" kern="1200" dirty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e>
                        <m:sup>
                          <m:r>
                            <a:rPr lang="en-GB" sz="2100" i="1" dirty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2100" i="1" dirty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𝐸𝑥𝑝</m:t>
                          </m:r>
                          <m:r>
                            <a:rPr lang="en-GB" sz="2100" i="1" dirty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2100" i="1" dirty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𝑏𝑖𝑎𝑠</m:t>
                          </m:r>
                          <m:r>
                            <a:rPr lang="en-GB" sz="2100" i="1" dirty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GB" sz="2100" dirty="0">
                              <a:solidFill>
                                <a:schemeClr val="tx2"/>
                              </a:solidFill>
                            </a:rPr>
                            <m:t> </m:t>
                          </m:r>
                        </m:sup>
                      </m:sSup>
                    </m:oMath>
                  </m:oMathPara>
                </a14:m>
                <a:endParaRPr lang="en-GB" sz="2100" b="0" kern="1200" dirty="0">
                  <a:solidFill>
                    <a:schemeClr val="tx2"/>
                  </a:solidFill>
                  <a:latin typeface="+mn-lt"/>
                  <a:ea typeface="+mn-ea"/>
                  <a:cs typeface="+mn-cs"/>
                </a:endParaRPr>
              </a:p>
              <a:p>
                <a:pPr marL="0" indent="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None/>
                </a:pPr>
                <a:endParaRPr lang="en-GB" sz="2100" b="0" kern="1200" dirty="0">
                  <a:solidFill>
                    <a:schemeClr val="tx2"/>
                  </a:solidFill>
                  <a:latin typeface="+mn-lt"/>
                  <a:ea typeface="+mn-ea"/>
                  <a:cs typeface="+mn-cs"/>
                </a:endParaRPr>
              </a:p>
              <a:p>
                <a:pPr marL="0" indent="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None/>
                </a:pPr>
                <a:endParaRPr lang="en-GB" sz="2100" b="0" kern="1200" dirty="0">
                  <a:solidFill>
                    <a:schemeClr val="tx2"/>
                  </a:solidFill>
                  <a:latin typeface="+mn-lt"/>
                  <a:ea typeface="+mn-ea"/>
                  <a:cs typeface="+mn-cs"/>
                </a:endParaRPr>
              </a:p>
              <a:p>
                <a:pPr marL="0" indent="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None/>
                </a:pPr>
                <a:endParaRPr lang="en-US" sz="2100" kern="1200" dirty="0" err="1">
                  <a:solidFill>
                    <a:schemeClr val="tx2"/>
                  </a:solidFill>
                  <a:latin typeface="+mn-lt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15" name="TextBox 214">
                <a:extLst>
                  <a:ext uri="{FF2B5EF4-FFF2-40B4-BE49-F238E27FC236}">
                    <a16:creationId xmlns:a16="http://schemas.microsoft.com/office/drawing/2014/main" id="{450AC639-05B4-416A-31EA-C3C8E6354C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7819" y="3858978"/>
                <a:ext cx="4767984" cy="17740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6" name="TextBox 215">
                <a:extLst>
                  <a:ext uri="{FF2B5EF4-FFF2-40B4-BE49-F238E27FC236}">
                    <a16:creationId xmlns:a16="http://schemas.microsoft.com/office/drawing/2014/main" id="{73472B9E-3409-1B73-E29F-B8B848F97B4A}"/>
                  </a:ext>
                </a:extLst>
              </p:cNvPr>
              <p:cNvSpPr txBox="1"/>
              <p:nvPr/>
            </p:nvSpPr>
            <p:spPr>
              <a:xfrm>
                <a:off x="6667684" y="3413426"/>
                <a:ext cx="4767984" cy="177144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indent="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None/>
                </a:pPr>
                <a:r>
                  <a:rPr lang="en-GB" sz="2100" dirty="0">
                    <a:solidFill>
                      <a:schemeClr val="tx2"/>
                    </a:solidFill>
                    <a:latin typeface="+mj-lt"/>
                    <a:ea typeface="+mn-ea"/>
                  </a:rPr>
                  <a:t> </a:t>
                </a:r>
              </a:p>
              <a:p>
                <a:pPr eaLnBrk="1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100" b="0" i="1" kern="1200" dirty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𝑖𝑛𝑡</m:t>
                      </m:r>
                      <m:r>
                        <a:rPr lang="en-GB" sz="2100" b="0" i="1" kern="1200" dirty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p>
                        <m:sSupPr>
                          <m:ctrlPr>
                            <a:rPr lang="en-GB" sz="2100" b="0" i="1" kern="1200" dirty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2100" b="0" i="1" kern="1200" dirty="0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lang="en-GB" sz="2100" b="0" i="1" kern="1200" dirty="0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−1</m:t>
                              </m:r>
                            </m:e>
                          </m:d>
                        </m:e>
                        <m:sup>
                          <m:r>
                            <a:rPr lang="en-GB" sz="2100" b="0" i="1" kern="1200" dirty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𝑠𝑖𝑔𝑛</m:t>
                          </m:r>
                        </m:sup>
                      </m:sSup>
                      <m:r>
                        <a:rPr lang="en-GB" sz="2100" b="0" i="1" kern="1200" dirty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 </m:t>
                      </m:r>
                      <m:r>
                        <a:rPr lang="en-GB" sz="2100" b="0" i="1" kern="1200" dirty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𝑉𝑎𝑙𝑢𝑒</m:t>
                      </m:r>
                    </m:oMath>
                  </m:oMathPara>
                </a14:m>
                <a:endParaRPr lang="en-GB" sz="2100" b="0" kern="1200" dirty="0">
                  <a:solidFill>
                    <a:schemeClr val="tx2"/>
                  </a:solidFill>
                  <a:latin typeface="+mn-lt"/>
                  <a:ea typeface="+mn-ea"/>
                  <a:cs typeface="+mn-cs"/>
                </a:endParaRPr>
              </a:p>
              <a:p>
                <a:pPr marL="0" indent="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None/>
                </a:pPr>
                <a:endParaRPr lang="en-GB" sz="2100" b="0" kern="1200" dirty="0">
                  <a:solidFill>
                    <a:schemeClr val="tx2"/>
                  </a:solidFill>
                  <a:latin typeface="+mn-lt"/>
                  <a:ea typeface="+mn-ea"/>
                  <a:cs typeface="+mn-cs"/>
                </a:endParaRPr>
              </a:p>
              <a:p>
                <a:pPr marL="0" indent="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None/>
                </a:pPr>
                <a:endParaRPr lang="en-GB" sz="2100" b="0" kern="1200" dirty="0">
                  <a:solidFill>
                    <a:schemeClr val="tx2"/>
                  </a:solidFill>
                  <a:latin typeface="+mn-lt"/>
                  <a:ea typeface="+mn-ea"/>
                  <a:cs typeface="+mn-cs"/>
                </a:endParaRPr>
              </a:p>
              <a:p>
                <a:pPr marL="0" indent="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None/>
                </a:pPr>
                <a:endParaRPr lang="en-US" sz="2100" kern="1200" dirty="0" err="1">
                  <a:solidFill>
                    <a:schemeClr val="tx2"/>
                  </a:solidFill>
                  <a:latin typeface="+mn-lt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16" name="TextBox 215">
                <a:extLst>
                  <a:ext uri="{FF2B5EF4-FFF2-40B4-BE49-F238E27FC236}">
                    <a16:creationId xmlns:a16="http://schemas.microsoft.com/office/drawing/2014/main" id="{73472B9E-3409-1B73-E29F-B8B848F97B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7684" y="3413426"/>
                <a:ext cx="4767984" cy="177144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F1C7B49C-016C-46BA-DB65-5B40C41EBD1C}"/>
              </a:ext>
            </a:extLst>
          </p:cNvPr>
          <p:cNvSpPr/>
          <p:nvPr/>
        </p:nvSpPr>
        <p:spPr>
          <a:xfrm>
            <a:off x="1891210" y="4299150"/>
            <a:ext cx="180000" cy="360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150B827-98FA-52F4-3114-0974C51781B2}"/>
              </a:ext>
            </a:extLst>
          </p:cNvPr>
          <p:cNvSpPr/>
          <p:nvPr/>
        </p:nvSpPr>
        <p:spPr>
          <a:xfrm>
            <a:off x="2138707" y="4299150"/>
            <a:ext cx="1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82D34F5-46ED-C7AF-FFF3-02B60142AEC1}"/>
              </a:ext>
            </a:extLst>
          </p:cNvPr>
          <p:cNvSpPr/>
          <p:nvPr/>
        </p:nvSpPr>
        <p:spPr>
          <a:xfrm>
            <a:off x="2386204" y="4299150"/>
            <a:ext cx="1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E1DABDC-5C73-B7AD-5312-6F4EE381E3DA}"/>
              </a:ext>
            </a:extLst>
          </p:cNvPr>
          <p:cNvSpPr/>
          <p:nvPr/>
        </p:nvSpPr>
        <p:spPr>
          <a:xfrm>
            <a:off x="2631147" y="4299150"/>
            <a:ext cx="1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10C5713-40F1-2400-6BF1-747BE4CBD5C2}"/>
              </a:ext>
            </a:extLst>
          </p:cNvPr>
          <p:cNvSpPr/>
          <p:nvPr/>
        </p:nvSpPr>
        <p:spPr>
          <a:xfrm>
            <a:off x="2876090" y="4299150"/>
            <a:ext cx="1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4681515-233D-3674-EECB-B5E612AC2327}"/>
              </a:ext>
            </a:extLst>
          </p:cNvPr>
          <p:cNvSpPr/>
          <p:nvPr/>
        </p:nvSpPr>
        <p:spPr>
          <a:xfrm>
            <a:off x="3123587" y="4299150"/>
            <a:ext cx="1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21F5315-69B0-0721-50A1-BACD3891E7B8}"/>
              </a:ext>
            </a:extLst>
          </p:cNvPr>
          <p:cNvSpPr/>
          <p:nvPr/>
        </p:nvSpPr>
        <p:spPr>
          <a:xfrm>
            <a:off x="3371084" y="4299150"/>
            <a:ext cx="180000" cy="360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7DA8C9D-B173-E00F-4DC5-FACA79ACBCBA}"/>
              </a:ext>
            </a:extLst>
          </p:cNvPr>
          <p:cNvSpPr/>
          <p:nvPr/>
        </p:nvSpPr>
        <p:spPr>
          <a:xfrm>
            <a:off x="3616027" y="4299150"/>
            <a:ext cx="180000" cy="360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39E1E0-F9F1-017D-063F-78C3D6A6BD8C}"/>
              </a:ext>
            </a:extLst>
          </p:cNvPr>
          <p:cNvSpPr/>
          <p:nvPr/>
        </p:nvSpPr>
        <p:spPr>
          <a:xfrm>
            <a:off x="3860970" y="4299150"/>
            <a:ext cx="180000" cy="360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C96FC08-F550-894C-C6C8-54C8E4F784E5}"/>
              </a:ext>
            </a:extLst>
          </p:cNvPr>
          <p:cNvSpPr/>
          <p:nvPr/>
        </p:nvSpPr>
        <p:spPr>
          <a:xfrm>
            <a:off x="4108467" y="4299150"/>
            <a:ext cx="180000" cy="360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0A6FE84-4407-E52E-5C01-23D32DB8A026}"/>
              </a:ext>
            </a:extLst>
          </p:cNvPr>
          <p:cNvSpPr/>
          <p:nvPr/>
        </p:nvSpPr>
        <p:spPr>
          <a:xfrm>
            <a:off x="4355964" y="4299150"/>
            <a:ext cx="180000" cy="360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4846931-B592-BCB3-927F-C96B0206730A}"/>
              </a:ext>
            </a:extLst>
          </p:cNvPr>
          <p:cNvSpPr/>
          <p:nvPr/>
        </p:nvSpPr>
        <p:spPr>
          <a:xfrm>
            <a:off x="4600907" y="4299150"/>
            <a:ext cx="180000" cy="360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DBF16FB-EC09-76CC-D6FE-38E84DCD7DF5}"/>
              </a:ext>
            </a:extLst>
          </p:cNvPr>
          <p:cNvSpPr/>
          <p:nvPr/>
        </p:nvSpPr>
        <p:spPr>
          <a:xfrm>
            <a:off x="4845850" y="4299150"/>
            <a:ext cx="180000" cy="360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88F6D53-1807-A438-EE7C-4F90E0DF6F68}"/>
              </a:ext>
            </a:extLst>
          </p:cNvPr>
          <p:cNvSpPr/>
          <p:nvPr/>
        </p:nvSpPr>
        <p:spPr>
          <a:xfrm>
            <a:off x="5093347" y="4299150"/>
            <a:ext cx="180000" cy="360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CC06E78-32C7-2653-7641-DB5C598B53A3}"/>
              </a:ext>
            </a:extLst>
          </p:cNvPr>
          <p:cNvSpPr/>
          <p:nvPr/>
        </p:nvSpPr>
        <p:spPr>
          <a:xfrm>
            <a:off x="5340844" y="4299150"/>
            <a:ext cx="180000" cy="360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1DD7DFD-294C-2569-FE75-93DDD9D650DF}"/>
              </a:ext>
            </a:extLst>
          </p:cNvPr>
          <p:cNvSpPr/>
          <p:nvPr/>
        </p:nvSpPr>
        <p:spPr>
          <a:xfrm>
            <a:off x="5585787" y="4299150"/>
            <a:ext cx="180000" cy="360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DB14228-A8C5-78EE-649D-61AE7C393CC0}"/>
              </a:ext>
            </a:extLst>
          </p:cNvPr>
          <p:cNvSpPr txBox="1"/>
          <p:nvPr/>
        </p:nvSpPr>
        <p:spPr>
          <a:xfrm>
            <a:off x="785735" y="4337867"/>
            <a:ext cx="855105" cy="2908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2100" dirty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bf16</a:t>
            </a:r>
            <a:endParaRPr lang="en-US" sz="2100" kern="1200" dirty="0">
              <a:solidFill>
                <a:schemeClr val="tx2"/>
              </a:solidFill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04242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7BD48F-1B66-BCA6-0AA8-69FCEDCDAF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0F76D-5623-AF3E-F578-16C80FCBF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Techniques to Mitigate Memory Constraints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2AC518-F2CC-EF65-8E8C-A708560DE433}"/>
              </a:ext>
            </a:extLst>
          </p:cNvPr>
          <p:cNvSpPr txBox="1">
            <a:spLocks/>
          </p:cNvSpPr>
          <p:nvPr/>
        </p:nvSpPr>
        <p:spPr>
          <a:xfrm>
            <a:off x="0" y="874750"/>
            <a:ext cx="11761681" cy="492488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7278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94710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293178" indent="-17303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518603" indent="-168275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16550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836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122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3408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80415" lvl="2" indent="0">
              <a:buNone/>
            </a:pPr>
            <a:endParaRPr lang="en-GB" altLang="en-US" dirty="0"/>
          </a:p>
          <a:p>
            <a:pPr lvl="1"/>
            <a:r>
              <a:rPr lang="en-GB" altLang="en-US" b="1" dirty="0"/>
              <a:t>Knowledge Distillation </a:t>
            </a:r>
          </a:p>
          <a:p>
            <a:pPr lvl="2"/>
            <a:r>
              <a:rPr lang="en-GB" altLang="en-US" dirty="0"/>
              <a:t> </a:t>
            </a:r>
            <a:r>
              <a:rPr lang="en-GB" dirty="0"/>
              <a:t>Compresses a </a:t>
            </a:r>
            <a:r>
              <a:rPr lang="en-GB" b="1" dirty="0"/>
              <a:t>large model</a:t>
            </a:r>
            <a:r>
              <a:rPr lang="en-GB" dirty="0"/>
              <a:t> into a </a:t>
            </a:r>
            <a:r>
              <a:rPr lang="en-GB" b="1" dirty="0"/>
              <a:t>smaller, efficient model.</a:t>
            </a:r>
          </a:p>
          <a:p>
            <a:pPr lvl="2"/>
            <a:r>
              <a:rPr lang="en-GB" altLang="en-US" dirty="0"/>
              <a:t> </a:t>
            </a:r>
            <a:r>
              <a:rPr lang="en-GB" dirty="0"/>
              <a:t>A </a:t>
            </a:r>
            <a:r>
              <a:rPr lang="en-GB" b="1" dirty="0"/>
              <a:t>teacher model</a:t>
            </a:r>
            <a:r>
              <a:rPr lang="en-GB" dirty="0"/>
              <a:t> supervises a </a:t>
            </a:r>
            <a:r>
              <a:rPr lang="en-GB" b="1" dirty="0"/>
              <a:t>student model</a:t>
            </a:r>
            <a:r>
              <a:rPr lang="en-GB" dirty="0"/>
              <a:t>, transferring knowledge.</a:t>
            </a:r>
          </a:p>
          <a:p>
            <a:pPr lvl="2"/>
            <a:r>
              <a:rPr lang="en-GB" dirty="0"/>
              <a:t>Types of Knowledge</a:t>
            </a:r>
          </a:p>
          <a:p>
            <a:pPr lvl="3"/>
            <a:r>
              <a:rPr lang="en-GB" dirty="0"/>
              <a:t>Feature Based Knowledge </a:t>
            </a:r>
          </a:p>
          <a:p>
            <a:pPr lvl="3"/>
            <a:r>
              <a:rPr lang="en-GB" dirty="0"/>
              <a:t>Logit Based Knowledge </a:t>
            </a:r>
          </a:p>
          <a:p>
            <a:pPr lvl="4"/>
            <a:r>
              <a:rPr lang="en-GB" dirty="0"/>
              <a:t>Logits are the raw model outputs before applying </a:t>
            </a:r>
            <a:r>
              <a:rPr lang="en-GB" dirty="0" err="1"/>
              <a:t>softmax</a:t>
            </a:r>
            <a:r>
              <a:rPr lang="en-GB" dirty="0"/>
              <a:t>; they map probability values from (0,1) to real numbers in (−∞,+∞).</a:t>
            </a:r>
          </a:p>
          <a:p>
            <a:pPr lvl="3"/>
            <a:r>
              <a:rPr lang="en-GB" dirty="0"/>
              <a:t>Relation Based Knowledge</a:t>
            </a:r>
          </a:p>
          <a:p>
            <a:pPr lvl="2"/>
            <a:r>
              <a:rPr lang="en-GB" altLang="en-US" dirty="0"/>
              <a:t> </a:t>
            </a:r>
            <a:r>
              <a:rPr lang="en-GB" b="1" dirty="0"/>
              <a:t>Benefits:</a:t>
            </a:r>
            <a:r>
              <a:rPr lang="en-GB" dirty="0"/>
              <a:t> Reduces parameter count → </a:t>
            </a:r>
            <a:r>
              <a:rPr lang="en-GB" b="1" dirty="0"/>
              <a:t>lower memory and compute cost.</a:t>
            </a:r>
          </a:p>
          <a:p>
            <a:pPr marL="780415" lvl="2" indent="0">
              <a:buNone/>
            </a:pPr>
            <a:endParaRPr lang="en-GB" alt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29FE771-2616-DE97-B5DC-E6A0024B80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09800" y="4139179"/>
            <a:ext cx="7772400" cy="2441150"/>
          </a:xfrm>
          <a:prstGeom prst="rect">
            <a:avLst/>
          </a:prstGeom>
        </p:spPr>
      </p:pic>
      <p:pic>
        <p:nvPicPr>
          <p:cNvPr id="7" name="Graphic 6" descr="Image outline">
            <a:extLst>
              <a:ext uri="{FF2B5EF4-FFF2-40B4-BE49-F238E27FC236}">
                <a16:creationId xmlns:a16="http://schemas.microsoft.com/office/drawing/2014/main" id="{200DF7CA-96F4-D955-DCDE-87F8D3A393A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638800" y="2971800"/>
            <a:ext cx="914400" cy="9144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F91B36E-59C9-1A25-B7E3-518EE5A0966A}"/>
              </a:ext>
            </a:extLst>
          </p:cNvPr>
          <p:cNvSpPr/>
          <p:nvPr/>
        </p:nvSpPr>
        <p:spPr>
          <a:xfrm>
            <a:off x="3231715" y="5349334"/>
            <a:ext cx="1077238" cy="90060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phic 8" descr="Camera with solid fill">
            <a:extLst>
              <a:ext uri="{FF2B5EF4-FFF2-40B4-BE49-F238E27FC236}">
                <a16:creationId xmlns:a16="http://schemas.microsoft.com/office/drawing/2014/main" id="{B55D12A9-0313-B103-4A0F-0413780D471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394555" y="5349334"/>
            <a:ext cx="1032416" cy="1032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1329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B4E582-5169-369E-251C-0608A66849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481156-8FDA-F00E-52C3-5BDFC36EE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Techniques to Mitigate Memory Constraints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80EF64-C6C8-AAF0-9CE1-56D827972ABE}"/>
              </a:ext>
            </a:extLst>
          </p:cNvPr>
          <p:cNvSpPr txBox="1">
            <a:spLocks/>
          </p:cNvSpPr>
          <p:nvPr/>
        </p:nvSpPr>
        <p:spPr>
          <a:xfrm>
            <a:off x="0" y="803630"/>
            <a:ext cx="9993313" cy="262537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7278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94710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293178" indent="-17303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518603" indent="-168275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16550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836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122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3408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80415" lvl="2" indent="0">
              <a:buNone/>
            </a:pPr>
            <a:endParaRPr lang="en-GB" altLang="en-US" dirty="0"/>
          </a:p>
          <a:p>
            <a:pPr lvl="1"/>
            <a:r>
              <a:rPr lang="en-GB" altLang="en-US" b="1" dirty="0"/>
              <a:t>Pruning</a:t>
            </a:r>
            <a:r>
              <a:rPr lang="en-GB" altLang="en-US" dirty="0"/>
              <a:t> </a:t>
            </a:r>
          </a:p>
          <a:p>
            <a:pPr lvl="2"/>
            <a:r>
              <a:rPr lang="en-GB" altLang="en-US" dirty="0"/>
              <a:t> </a:t>
            </a:r>
            <a:r>
              <a:rPr lang="en-GB" b="1" dirty="0"/>
              <a:t>Removes redundant parameters, groups, or entire layers</a:t>
            </a:r>
            <a:r>
              <a:rPr lang="en-GB" dirty="0"/>
              <a:t> of a neural network.</a:t>
            </a:r>
            <a:r>
              <a:rPr lang="en-GB" altLang="en-US" dirty="0"/>
              <a:t> </a:t>
            </a:r>
          </a:p>
          <a:p>
            <a:pPr lvl="2"/>
            <a:r>
              <a:rPr lang="en-GB" altLang="en-US" dirty="0"/>
              <a:t> </a:t>
            </a:r>
            <a:r>
              <a:rPr lang="en-GB" dirty="0"/>
              <a:t>Techniques include:</a:t>
            </a:r>
          </a:p>
          <a:p>
            <a:pPr lvl="3"/>
            <a:r>
              <a:rPr lang="en-GB" b="1" dirty="0"/>
              <a:t>L1/L2 norm-based pruning</a:t>
            </a:r>
            <a:r>
              <a:rPr lang="en-GB" dirty="0"/>
              <a:t> (removes small weights).</a:t>
            </a:r>
          </a:p>
          <a:p>
            <a:pPr lvl="3"/>
            <a:r>
              <a:rPr lang="en-GB" b="1" dirty="0"/>
              <a:t>First-Order Pruning </a:t>
            </a:r>
            <a:r>
              <a:rPr lang="en-GB" dirty="0"/>
              <a:t>(removes weights, least affecting loss given by first order loss approximation)</a:t>
            </a:r>
          </a:p>
          <a:p>
            <a:pPr lvl="3"/>
            <a:r>
              <a:rPr lang="en-GB" b="1" dirty="0"/>
              <a:t>Second-Order Pruning </a:t>
            </a:r>
            <a:r>
              <a:rPr lang="en-GB" dirty="0"/>
              <a:t>(removes weights, least affecting loss given by second order loss approximation)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572AD1D-0390-5C5E-DF77-15D561FF6BE8}"/>
              </a:ext>
            </a:extLst>
          </p:cNvPr>
          <p:cNvSpPr/>
          <p:nvPr/>
        </p:nvSpPr>
        <p:spPr>
          <a:xfrm>
            <a:off x="1474371" y="4142552"/>
            <a:ext cx="171116" cy="180871"/>
          </a:xfrm>
          <a:prstGeom prst="rect">
            <a:avLst/>
          </a:prstGeom>
          <a:solidFill>
            <a:schemeClr val="accent5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41F25BF-B58D-AB76-EA46-BF54D6183F31}"/>
              </a:ext>
            </a:extLst>
          </p:cNvPr>
          <p:cNvSpPr/>
          <p:nvPr/>
        </p:nvSpPr>
        <p:spPr>
          <a:xfrm>
            <a:off x="1645487" y="4142551"/>
            <a:ext cx="171116" cy="18087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88FBDC4-1B8A-5141-0F36-97F5B7A86748}"/>
              </a:ext>
            </a:extLst>
          </p:cNvPr>
          <p:cNvSpPr/>
          <p:nvPr/>
        </p:nvSpPr>
        <p:spPr>
          <a:xfrm>
            <a:off x="1816603" y="4142551"/>
            <a:ext cx="171116" cy="180871"/>
          </a:xfrm>
          <a:prstGeom prst="rect">
            <a:avLst/>
          </a:prstGeom>
          <a:solidFill>
            <a:schemeClr val="accent5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C523189-34F9-D9E5-091F-FDE6EA758865}"/>
              </a:ext>
            </a:extLst>
          </p:cNvPr>
          <p:cNvSpPr/>
          <p:nvPr/>
        </p:nvSpPr>
        <p:spPr>
          <a:xfrm>
            <a:off x="1474371" y="4323423"/>
            <a:ext cx="171116" cy="18087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E9D820D-C999-15A9-6F4D-3E62F5FE289F}"/>
              </a:ext>
            </a:extLst>
          </p:cNvPr>
          <p:cNvSpPr/>
          <p:nvPr/>
        </p:nvSpPr>
        <p:spPr>
          <a:xfrm>
            <a:off x="1645487" y="4323422"/>
            <a:ext cx="171116" cy="180871"/>
          </a:xfrm>
          <a:prstGeom prst="rect">
            <a:avLst/>
          </a:prstGeom>
          <a:solidFill>
            <a:schemeClr val="accent5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C410FA3-BE7E-FF57-4424-E5FCFB531F3D}"/>
              </a:ext>
            </a:extLst>
          </p:cNvPr>
          <p:cNvSpPr/>
          <p:nvPr/>
        </p:nvSpPr>
        <p:spPr>
          <a:xfrm>
            <a:off x="1816603" y="4323422"/>
            <a:ext cx="171116" cy="18087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1FF4D7D-48E3-57CD-D24F-667C853CC5AF}"/>
              </a:ext>
            </a:extLst>
          </p:cNvPr>
          <p:cNvSpPr/>
          <p:nvPr/>
        </p:nvSpPr>
        <p:spPr>
          <a:xfrm>
            <a:off x="1474371" y="4504293"/>
            <a:ext cx="171116" cy="180871"/>
          </a:xfrm>
          <a:prstGeom prst="rect">
            <a:avLst/>
          </a:prstGeom>
          <a:solidFill>
            <a:schemeClr val="accent5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1BE2483-3251-CFDF-3DF8-6E42212EE628}"/>
              </a:ext>
            </a:extLst>
          </p:cNvPr>
          <p:cNvSpPr/>
          <p:nvPr/>
        </p:nvSpPr>
        <p:spPr>
          <a:xfrm>
            <a:off x="1645487" y="4504292"/>
            <a:ext cx="171116" cy="18087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594616A-1C94-BC96-9BC9-D86AF33E1CBD}"/>
              </a:ext>
            </a:extLst>
          </p:cNvPr>
          <p:cNvSpPr/>
          <p:nvPr/>
        </p:nvSpPr>
        <p:spPr>
          <a:xfrm>
            <a:off x="1816603" y="4504292"/>
            <a:ext cx="171116" cy="18087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9286E0F-D1D8-D85E-0731-09979F773A6B}"/>
              </a:ext>
            </a:extLst>
          </p:cNvPr>
          <p:cNvSpPr/>
          <p:nvPr/>
        </p:nvSpPr>
        <p:spPr>
          <a:xfrm>
            <a:off x="2225407" y="4142552"/>
            <a:ext cx="171116" cy="18087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DD18192-65C7-6343-357A-CB09E7E57FE6}"/>
              </a:ext>
            </a:extLst>
          </p:cNvPr>
          <p:cNvSpPr/>
          <p:nvPr/>
        </p:nvSpPr>
        <p:spPr>
          <a:xfrm>
            <a:off x="2396523" y="4142551"/>
            <a:ext cx="171116" cy="18087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D0534CA-88D6-A180-88F3-1CDDE159D07C}"/>
              </a:ext>
            </a:extLst>
          </p:cNvPr>
          <p:cNvSpPr/>
          <p:nvPr/>
        </p:nvSpPr>
        <p:spPr>
          <a:xfrm>
            <a:off x="2567639" y="4142551"/>
            <a:ext cx="171116" cy="18087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11D523A-20B6-5979-BE75-40BB247FA8DC}"/>
              </a:ext>
            </a:extLst>
          </p:cNvPr>
          <p:cNvSpPr/>
          <p:nvPr/>
        </p:nvSpPr>
        <p:spPr>
          <a:xfrm>
            <a:off x="2225407" y="4323423"/>
            <a:ext cx="171116" cy="18087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0CD0792-493C-16CE-7AC4-14521076B43D}"/>
              </a:ext>
            </a:extLst>
          </p:cNvPr>
          <p:cNvSpPr/>
          <p:nvPr/>
        </p:nvSpPr>
        <p:spPr>
          <a:xfrm>
            <a:off x="2396523" y="4323422"/>
            <a:ext cx="171116" cy="180871"/>
          </a:xfrm>
          <a:prstGeom prst="rect">
            <a:avLst/>
          </a:prstGeom>
          <a:solidFill>
            <a:schemeClr val="accent5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7483A0F-EA45-964F-3A6A-4DD76F3C5722}"/>
              </a:ext>
            </a:extLst>
          </p:cNvPr>
          <p:cNvSpPr/>
          <p:nvPr/>
        </p:nvSpPr>
        <p:spPr>
          <a:xfrm>
            <a:off x="2567639" y="4323422"/>
            <a:ext cx="171116" cy="18087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18E937F-A2EB-D4AA-C2D8-738CBBD77DD1}"/>
              </a:ext>
            </a:extLst>
          </p:cNvPr>
          <p:cNvSpPr/>
          <p:nvPr/>
        </p:nvSpPr>
        <p:spPr>
          <a:xfrm>
            <a:off x="2225407" y="4504293"/>
            <a:ext cx="171116" cy="18087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FE33608-E95F-AFE6-DC37-349413E721A1}"/>
              </a:ext>
            </a:extLst>
          </p:cNvPr>
          <p:cNvSpPr/>
          <p:nvPr/>
        </p:nvSpPr>
        <p:spPr>
          <a:xfrm>
            <a:off x="2396523" y="4504292"/>
            <a:ext cx="171116" cy="18087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EA07D61-DDAC-87AC-83A6-61427D10157D}"/>
              </a:ext>
            </a:extLst>
          </p:cNvPr>
          <p:cNvSpPr/>
          <p:nvPr/>
        </p:nvSpPr>
        <p:spPr>
          <a:xfrm>
            <a:off x="2567639" y="4504292"/>
            <a:ext cx="171116" cy="180871"/>
          </a:xfrm>
          <a:prstGeom prst="rect">
            <a:avLst/>
          </a:prstGeom>
          <a:solidFill>
            <a:schemeClr val="accent5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1454534-DD5F-B3E8-4DB7-F6FF49FDE411}"/>
              </a:ext>
            </a:extLst>
          </p:cNvPr>
          <p:cNvSpPr/>
          <p:nvPr/>
        </p:nvSpPr>
        <p:spPr>
          <a:xfrm>
            <a:off x="1474371" y="4923810"/>
            <a:ext cx="171116" cy="18087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0C153AB-1139-4CEC-74AB-F9983A05E92B}"/>
              </a:ext>
            </a:extLst>
          </p:cNvPr>
          <p:cNvSpPr/>
          <p:nvPr/>
        </p:nvSpPr>
        <p:spPr>
          <a:xfrm>
            <a:off x="1645487" y="4923809"/>
            <a:ext cx="171116" cy="18087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0F2A29D-498D-2452-2083-4807104F8D58}"/>
              </a:ext>
            </a:extLst>
          </p:cNvPr>
          <p:cNvSpPr/>
          <p:nvPr/>
        </p:nvSpPr>
        <p:spPr>
          <a:xfrm>
            <a:off x="1816603" y="4923809"/>
            <a:ext cx="171116" cy="180871"/>
          </a:xfrm>
          <a:prstGeom prst="rect">
            <a:avLst/>
          </a:prstGeom>
          <a:solidFill>
            <a:schemeClr val="accent5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EDD3BBF-3384-8CA5-484E-704FCD089AB7}"/>
              </a:ext>
            </a:extLst>
          </p:cNvPr>
          <p:cNvSpPr/>
          <p:nvPr/>
        </p:nvSpPr>
        <p:spPr>
          <a:xfrm>
            <a:off x="1474371" y="5104681"/>
            <a:ext cx="171116" cy="18087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E74B67C-7A09-187A-340C-FD59673041DD}"/>
              </a:ext>
            </a:extLst>
          </p:cNvPr>
          <p:cNvSpPr/>
          <p:nvPr/>
        </p:nvSpPr>
        <p:spPr>
          <a:xfrm>
            <a:off x="1645487" y="5104680"/>
            <a:ext cx="171116" cy="18087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9B8F1B2-F4DD-C73B-9D8C-1CE26128DA83}"/>
              </a:ext>
            </a:extLst>
          </p:cNvPr>
          <p:cNvSpPr/>
          <p:nvPr/>
        </p:nvSpPr>
        <p:spPr>
          <a:xfrm>
            <a:off x="1816603" y="5104680"/>
            <a:ext cx="171116" cy="18087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73393DD-6FD0-3E8E-91DE-437E886C44AA}"/>
              </a:ext>
            </a:extLst>
          </p:cNvPr>
          <p:cNvSpPr/>
          <p:nvPr/>
        </p:nvSpPr>
        <p:spPr>
          <a:xfrm>
            <a:off x="1474371" y="5285551"/>
            <a:ext cx="171116" cy="18087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048CF0B-95EF-2112-D314-DC6EED0C006A}"/>
              </a:ext>
            </a:extLst>
          </p:cNvPr>
          <p:cNvSpPr/>
          <p:nvPr/>
        </p:nvSpPr>
        <p:spPr>
          <a:xfrm>
            <a:off x="1645487" y="5285550"/>
            <a:ext cx="171116" cy="180871"/>
          </a:xfrm>
          <a:prstGeom prst="rect">
            <a:avLst/>
          </a:prstGeom>
          <a:solidFill>
            <a:schemeClr val="accent5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6CBF77D-8C79-F4AE-AE62-5E9853CD82F6}"/>
              </a:ext>
            </a:extLst>
          </p:cNvPr>
          <p:cNvSpPr/>
          <p:nvPr/>
        </p:nvSpPr>
        <p:spPr>
          <a:xfrm>
            <a:off x="1816603" y="5285550"/>
            <a:ext cx="171116" cy="18087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81018AD-749F-3E67-FD7C-BD06F3401478}"/>
              </a:ext>
            </a:extLst>
          </p:cNvPr>
          <p:cNvSpPr/>
          <p:nvPr/>
        </p:nvSpPr>
        <p:spPr>
          <a:xfrm>
            <a:off x="2225407" y="4923810"/>
            <a:ext cx="171116" cy="180871"/>
          </a:xfrm>
          <a:prstGeom prst="rect">
            <a:avLst/>
          </a:prstGeom>
          <a:solidFill>
            <a:schemeClr val="accent5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43DBDA5-609F-A953-993A-8ACD3A033FEC}"/>
              </a:ext>
            </a:extLst>
          </p:cNvPr>
          <p:cNvSpPr/>
          <p:nvPr/>
        </p:nvSpPr>
        <p:spPr>
          <a:xfrm>
            <a:off x="2396523" y="4923809"/>
            <a:ext cx="171116" cy="18087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366B163-332D-EAD4-BF78-232D0BEAF830}"/>
              </a:ext>
            </a:extLst>
          </p:cNvPr>
          <p:cNvSpPr/>
          <p:nvPr/>
        </p:nvSpPr>
        <p:spPr>
          <a:xfrm>
            <a:off x="2567639" y="4923809"/>
            <a:ext cx="171116" cy="180871"/>
          </a:xfrm>
          <a:prstGeom prst="rect">
            <a:avLst/>
          </a:prstGeom>
          <a:solidFill>
            <a:schemeClr val="accent5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8D60654-FC5B-2A2E-FB5B-E36980979173}"/>
              </a:ext>
            </a:extLst>
          </p:cNvPr>
          <p:cNvSpPr/>
          <p:nvPr/>
        </p:nvSpPr>
        <p:spPr>
          <a:xfrm>
            <a:off x="2225407" y="5104681"/>
            <a:ext cx="171116" cy="18087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B7D8840-6FD8-2AD1-2145-7B7F4B9C8CE7}"/>
              </a:ext>
            </a:extLst>
          </p:cNvPr>
          <p:cNvSpPr/>
          <p:nvPr/>
        </p:nvSpPr>
        <p:spPr>
          <a:xfrm>
            <a:off x="2396523" y="5104680"/>
            <a:ext cx="171116" cy="18087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6E4D425-FE95-A635-EFCD-2CB629538A50}"/>
              </a:ext>
            </a:extLst>
          </p:cNvPr>
          <p:cNvSpPr/>
          <p:nvPr/>
        </p:nvSpPr>
        <p:spPr>
          <a:xfrm>
            <a:off x="2567639" y="5104680"/>
            <a:ext cx="171116" cy="18087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749F01B-0D9B-7B1E-F7D1-F2294CDBBA34}"/>
              </a:ext>
            </a:extLst>
          </p:cNvPr>
          <p:cNvSpPr/>
          <p:nvPr/>
        </p:nvSpPr>
        <p:spPr>
          <a:xfrm>
            <a:off x="2225407" y="5285551"/>
            <a:ext cx="171116" cy="18087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5D31AB0-68EB-4FFC-4958-391D81FDC20D}"/>
              </a:ext>
            </a:extLst>
          </p:cNvPr>
          <p:cNvSpPr/>
          <p:nvPr/>
        </p:nvSpPr>
        <p:spPr>
          <a:xfrm>
            <a:off x="2396523" y="5285550"/>
            <a:ext cx="171116" cy="18087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CECD1DA6-2431-28F7-D471-16C200C6C7B1}"/>
              </a:ext>
            </a:extLst>
          </p:cNvPr>
          <p:cNvSpPr/>
          <p:nvPr/>
        </p:nvSpPr>
        <p:spPr>
          <a:xfrm>
            <a:off x="2567639" y="5285550"/>
            <a:ext cx="171116" cy="180871"/>
          </a:xfrm>
          <a:prstGeom prst="rect">
            <a:avLst/>
          </a:prstGeom>
          <a:solidFill>
            <a:schemeClr val="accent5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BA4A2FCF-867C-7465-ACDD-EB313D20AE25}"/>
              </a:ext>
            </a:extLst>
          </p:cNvPr>
          <p:cNvSpPr/>
          <p:nvPr/>
        </p:nvSpPr>
        <p:spPr>
          <a:xfrm>
            <a:off x="3388735" y="4147705"/>
            <a:ext cx="171116" cy="18087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9E1E4310-3CFE-35A8-9E67-63CA9907ACD4}"/>
              </a:ext>
            </a:extLst>
          </p:cNvPr>
          <p:cNvSpPr/>
          <p:nvPr/>
        </p:nvSpPr>
        <p:spPr>
          <a:xfrm>
            <a:off x="3559851" y="4147704"/>
            <a:ext cx="171116" cy="18087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C3BF36DB-4954-0300-4289-2574A7E52F56}"/>
              </a:ext>
            </a:extLst>
          </p:cNvPr>
          <p:cNvSpPr/>
          <p:nvPr/>
        </p:nvSpPr>
        <p:spPr>
          <a:xfrm>
            <a:off x="3730967" y="4147704"/>
            <a:ext cx="171116" cy="18087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8E37BD65-37ED-7AA5-7449-3B01013B2CAF}"/>
              </a:ext>
            </a:extLst>
          </p:cNvPr>
          <p:cNvSpPr/>
          <p:nvPr/>
        </p:nvSpPr>
        <p:spPr>
          <a:xfrm>
            <a:off x="3388735" y="4328576"/>
            <a:ext cx="171116" cy="180871"/>
          </a:xfrm>
          <a:prstGeom prst="rect">
            <a:avLst/>
          </a:prstGeom>
          <a:solidFill>
            <a:schemeClr val="accent5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61B80E4-EE56-DF1A-2D6E-5C74F0208D11}"/>
              </a:ext>
            </a:extLst>
          </p:cNvPr>
          <p:cNvSpPr/>
          <p:nvPr/>
        </p:nvSpPr>
        <p:spPr>
          <a:xfrm>
            <a:off x="3559851" y="4328575"/>
            <a:ext cx="171116" cy="180871"/>
          </a:xfrm>
          <a:prstGeom prst="rect">
            <a:avLst/>
          </a:prstGeom>
          <a:solidFill>
            <a:schemeClr val="accent5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A1265750-3F6A-825E-5118-98523E60AFF9}"/>
              </a:ext>
            </a:extLst>
          </p:cNvPr>
          <p:cNvSpPr/>
          <p:nvPr/>
        </p:nvSpPr>
        <p:spPr>
          <a:xfrm>
            <a:off x="3730967" y="4328575"/>
            <a:ext cx="171116" cy="180871"/>
          </a:xfrm>
          <a:prstGeom prst="rect">
            <a:avLst/>
          </a:prstGeom>
          <a:solidFill>
            <a:schemeClr val="accent5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4D37AB0-ADCA-5AF4-6FB9-D36612E67D5D}"/>
              </a:ext>
            </a:extLst>
          </p:cNvPr>
          <p:cNvSpPr/>
          <p:nvPr/>
        </p:nvSpPr>
        <p:spPr>
          <a:xfrm>
            <a:off x="3388735" y="4509446"/>
            <a:ext cx="171116" cy="18087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89F3927-D44D-4363-9EAC-20E59E29F435}"/>
              </a:ext>
            </a:extLst>
          </p:cNvPr>
          <p:cNvSpPr/>
          <p:nvPr/>
        </p:nvSpPr>
        <p:spPr>
          <a:xfrm>
            <a:off x="3559851" y="4509445"/>
            <a:ext cx="171116" cy="180871"/>
          </a:xfrm>
          <a:prstGeom prst="rect">
            <a:avLst/>
          </a:prstGeom>
          <a:solidFill>
            <a:schemeClr val="accent5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4BFF3104-29EF-2595-2261-2FB66D9626BB}"/>
              </a:ext>
            </a:extLst>
          </p:cNvPr>
          <p:cNvSpPr/>
          <p:nvPr/>
        </p:nvSpPr>
        <p:spPr>
          <a:xfrm>
            <a:off x="3730967" y="4509445"/>
            <a:ext cx="171116" cy="18087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1E2A5822-713D-338C-CC27-3FEC5BBC8F9B}"/>
              </a:ext>
            </a:extLst>
          </p:cNvPr>
          <p:cNvSpPr/>
          <p:nvPr/>
        </p:nvSpPr>
        <p:spPr>
          <a:xfrm>
            <a:off x="4139771" y="4147705"/>
            <a:ext cx="171116" cy="18087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6C952639-AFCA-CBD6-BC51-031D9788D9D4}"/>
              </a:ext>
            </a:extLst>
          </p:cNvPr>
          <p:cNvSpPr/>
          <p:nvPr/>
        </p:nvSpPr>
        <p:spPr>
          <a:xfrm>
            <a:off x="4310887" y="4147704"/>
            <a:ext cx="171116" cy="180871"/>
          </a:xfrm>
          <a:prstGeom prst="rect">
            <a:avLst/>
          </a:prstGeom>
          <a:solidFill>
            <a:schemeClr val="accent5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AC7D01A-1023-C034-915C-B577D5049509}"/>
              </a:ext>
            </a:extLst>
          </p:cNvPr>
          <p:cNvSpPr/>
          <p:nvPr/>
        </p:nvSpPr>
        <p:spPr>
          <a:xfrm>
            <a:off x="4482003" y="4147704"/>
            <a:ext cx="171116" cy="18087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3CE7825D-3802-75AC-34EB-1457F76320FB}"/>
              </a:ext>
            </a:extLst>
          </p:cNvPr>
          <p:cNvSpPr/>
          <p:nvPr/>
        </p:nvSpPr>
        <p:spPr>
          <a:xfrm>
            <a:off x="4139771" y="4328576"/>
            <a:ext cx="171116" cy="180871"/>
          </a:xfrm>
          <a:prstGeom prst="rect">
            <a:avLst/>
          </a:prstGeom>
          <a:solidFill>
            <a:schemeClr val="accent5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23EDE78-EB7B-69A9-D6BE-A767EFEC6506}"/>
              </a:ext>
            </a:extLst>
          </p:cNvPr>
          <p:cNvSpPr/>
          <p:nvPr/>
        </p:nvSpPr>
        <p:spPr>
          <a:xfrm>
            <a:off x="4310887" y="4328575"/>
            <a:ext cx="171116" cy="180871"/>
          </a:xfrm>
          <a:prstGeom prst="rect">
            <a:avLst/>
          </a:prstGeom>
          <a:solidFill>
            <a:schemeClr val="accent5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D90FB53D-F233-9D1C-76F1-B06F39FAEEEE}"/>
              </a:ext>
            </a:extLst>
          </p:cNvPr>
          <p:cNvSpPr/>
          <p:nvPr/>
        </p:nvSpPr>
        <p:spPr>
          <a:xfrm>
            <a:off x="4482003" y="4328575"/>
            <a:ext cx="171116" cy="18087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ECCE9090-2AA9-D165-3051-B6EE1C0F287C}"/>
              </a:ext>
            </a:extLst>
          </p:cNvPr>
          <p:cNvSpPr/>
          <p:nvPr/>
        </p:nvSpPr>
        <p:spPr>
          <a:xfrm>
            <a:off x="4139771" y="4509446"/>
            <a:ext cx="171116" cy="18087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3B666132-FC38-DE90-9973-BA85FA109D27}"/>
              </a:ext>
            </a:extLst>
          </p:cNvPr>
          <p:cNvSpPr/>
          <p:nvPr/>
        </p:nvSpPr>
        <p:spPr>
          <a:xfrm>
            <a:off x="4310887" y="4509445"/>
            <a:ext cx="171116" cy="180871"/>
          </a:xfrm>
          <a:prstGeom prst="rect">
            <a:avLst/>
          </a:prstGeom>
          <a:solidFill>
            <a:schemeClr val="accent5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7BF0CC44-C758-7351-ACFB-DACE679DA7A2}"/>
              </a:ext>
            </a:extLst>
          </p:cNvPr>
          <p:cNvSpPr/>
          <p:nvPr/>
        </p:nvSpPr>
        <p:spPr>
          <a:xfrm>
            <a:off x="4482003" y="4509445"/>
            <a:ext cx="171116" cy="18087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73355279-5F87-7BAC-5ABD-E3078D315186}"/>
              </a:ext>
            </a:extLst>
          </p:cNvPr>
          <p:cNvSpPr/>
          <p:nvPr/>
        </p:nvSpPr>
        <p:spPr>
          <a:xfrm>
            <a:off x="3388735" y="4928963"/>
            <a:ext cx="171116" cy="180871"/>
          </a:xfrm>
          <a:prstGeom prst="rect">
            <a:avLst/>
          </a:prstGeom>
          <a:solidFill>
            <a:schemeClr val="accent5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57FF138B-604B-CC9F-E68C-DF699B1AF456}"/>
              </a:ext>
            </a:extLst>
          </p:cNvPr>
          <p:cNvSpPr/>
          <p:nvPr/>
        </p:nvSpPr>
        <p:spPr>
          <a:xfrm>
            <a:off x="3559851" y="4928962"/>
            <a:ext cx="171116" cy="18087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2E64A7D3-00F2-5D5A-5646-7A8E9422C9A3}"/>
              </a:ext>
            </a:extLst>
          </p:cNvPr>
          <p:cNvSpPr/>
          <p:nvPr/>
        </p:nvSpPr>
        <p:spPr>
          <a:xfrm>
            <a:off x="3730967" y="4928962"/>
            <a:ext cx="171116" cy="18087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C9DAE5B9-CBBD-10F2-ACD3-ACF380709FD3}"/>
              </a:ext>
            </a:extLst>
          </p:cNvPr>
          <p:cNvSpPr/>
          <p:nvPr/>
        </p:nvSpPr>
        <p:spPr>
          <a:xfrm>
            <a:off x="3388735" y="5109834"/>
            <a:ext cx="171116" cy="180871"/>
          </a:xfrm>
          <a:prstGeom prst="rect">
            <a:avLst/>
          </a:prstGeom>
          <a:solidFill>
            <a:schemeClr val="accent5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5BFEEFDA-5C8E-72AD-14D0-F5DA230D8188}"/>
              </a:ext>
            </a:extLst>
          </p:cNvPr>
          <p:cNvSpPr/>
          <p:nvPr/>
        </p:nvSpPr>
        <p:spPr>
          <a:xfrm>
            <a:off x="3559851" y="5109833"/>
            <a:ext cx="171116" cy="180871"/>
          </a:xfrm>
          <a:prstGeom prst="rect">
            <a:avLst/>
          </a:prstGeom>
          <a:solidFill>
            <a:schemeClr val="accent5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7480EB04-2129-8D3A-2DE5-92568C75699D}"/>
              </a:ext>
            </a:extLst>
          </p:cNvPr>
          <p:cNvSpPr/>
          <p:nvPr/>
        </p:nvSpPr>
        <p:spPr>
          <a:xfrm>
            <a:off x="3730967" y="5109833"/>
            <a:ext cx="171116" cy="180871"/>
          </a:xfrm>
          <a:prstGeom prst="rect">
            <a:avLst/>
          </a:prstGeom>
          <a:solidFill>
            <a:schemeClr val="accent5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04BF5772-284B-2672-CDBB-33C1168B5937}"/>
              </a:ext>
            </a:extLst>
          </p:cNvPr>
          <p:cNvSpPr/>
          <p:nvPr/>
        </p:nvSpPr>
        <p:spPr>
          <a:xfrm>
            <a:off x="3388735" y="5290704"/>
            <a:ext cx="171116" cy="18087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56053247-B975-6088-6389-48A82F794AE9}"/>
              </a:ext>
            </a:extLst>
          </p:cNvPr>
          <p:cNvSpPr/>
          <p:nvPr/>
        </p:nvSpPr>
        <p:spPr>
          <a:xfrm>
            <a:off x="3559851" y="5290703"/>
            <a:ext cx="171116" cy="18087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C0719D85-EBA9-F8B2-004F-703D0D84487F}"/>
              </a:ext>
            </a:extLst>
          </p:cNvPr>
          <p:cNvSpPr/>
          <p:nvPr/>
        </p:nvSpPr>
        <p:spPr>
          <a:xfrm>
            <a:off x="3730967" y="5290703"/>
            <a:ext cx="171116" cy="18087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5FE19DD2-F8DC-0D14-1304-49CE29D80CC5}"/>
              </a:ext>
            </a:extLst>
          </p:cNvPr>
          <p:cNvSpPr/>
          <p:nvPr/>
        </p:nvSpPr>
        <p:spPr>
          <a:xfrm>
            <a:off x="4139771" y="4928963"/>
            <a:ext cx="171116" cy="18087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96DEFE62-A85A-4388-E3A8-B5F163DBE18E}"/>
              </a:ext>
            </a:extLst>
          </p:cNvPr>
          <p:cNvSpPr/>
          <p:nvPr/>
        </p:nvSpPr>
        <p:spPr>
          <a:xfrm>
            <a:off x="4310887" y="4928962"/>
            <a:ext cx="171116" cy="180871"/>
          </a:xfrm>
          <a:prstGeom prst="rect">
            <a:avLst/>
          </a:prstGeom>
          <a:solidFill>
            <a:schemeClr val="accent5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7E3E3A27-3850-A239-8E3C-ACD62E0DA681}"/>
              </a:ext>
            </a:extLst>
          </p:cNvPr>
          <p:cNvSpPr/>
          <p:nvPr/>
        </p:nvSpPr>
        <p:spPr>
          <a:xfrm>
            <a:off x="4482003" y="4928962"/>
            <a:ext cx="171116" cy="18087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D74CEBF8-CEF4-B663-53E6-DAAF3EF836A0}"/>
              </a:ext>
            </a:extLst>
          </p:cNvPr>
          <p:cNvSpPr/>
          <p:nvPr/>
        </p:nvSpPr>
        <p:spPr>
          <a:xfrm>
            <a:off x="4139771" y="5109834"/>
            <a:ext cx="171116" cy="180871"/>
          </a:xfrm>
          <a:prstGeom prst="rect">
            <a:avLst/>
          </a:prstGeom>
          <a:solidFill>
            <a:schemeClr val="accent5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485244B0-5F69-1D59-581E-46321FBD8EA5}"/>
              </a:ext>
            </a:extLst>
          </p:cNvPr>
          <p:cNvSpPr/>
          <p:nvPr/>
        </p:nvSpPr>
        <p:spPr>
          <a:xfrm>
            <a:off x="4310887" y="5109833"/>
            <a:ext cx="171116" cy="180871"/>
          </a:xfrm>
          <a:prstGeom prst="rect">
            <a:avLst/>
          </a:prstGeom>
          <a:solidFill>
            <a:schemeClr val="accent5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09BAE13B-87D2-767B-D98F-5DA30C3B8BD5}"/>
              </a:ext>
            </a:extLst>
          </p:cNvPr>
          <p:cNvSpPr/>
          <p:nvPr/>
        </p:nvSpPr>
        <p:spPr>
          <a:xfrm>
            <a:off x="4482003" y="5109833"/>
            <a:ext cx="171116" cy="180871"/>
          </a:xfrm>
          <a:prstGeom prst="rect">
            <a:avLst/>
          </a:prstGeom>
          <a:solidFill>
            <a:schemeClr val="accent5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123CA3F-BB46-AA11-4AC7-AB03D548D31D}"/>
              </a:ext>
            </a:extLst>
          </p:cNvPr>
          <p:cNvSpPr/>
          <p:nvPr/>
        </p:nvSpPr>
        <p:spPr>
          <a:xfrm>
            <a:off x="4139771" y="5290704"/>
            <a:ext cx="171116" cy="18087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CE8523B7-4EA6-2A43-382E-55C3E117F016}"/>
              </a:ext>
            </a:extLst>
          </p:cNvPr>
          <p:cNvSpPr/>
          <p:nvPr/>
        </p:nvSpPr>
        <p:spPr>
          <a:xfrm>
            <a:off x="4310887" y="5290703"/>
            <a:ext cx="171116" cy="18087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CA7DDA19-A558-C87C-34D3-E1B6B8F30D96}"/>
              </a:ext>
            </a:extLst>
          </p:cNvPr>
          <p:cNvSpPr/>
          <p:nvPr/>
        </p:nvSpPr>
        <p:spPr>
          <a:xfrm>
            <a:off x="4482003" y="5290703"/>
            <a:ext cx="171116" cy="18087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D54B17EE-2C93-AEEE-6D6D-C55BA4C5DC68}"/>
              </a:ext>
            </a:extLst>
          </p:cNvPr>
          <p:cNvSpPr/>
          <p:nvPr/>
        </p:nvSpPr>
        <p:spPr>
          <a:xfrm>
            <a:off x="5280154" y="4137398"/>
            <a:ext cx="171116" cy="180871"/>
          </a:xfrm>
          <a:prstGeom prst="rect">
            <a:avLst/>
          </a:prstGeom>
          <a:solidFill>
            <a:schemeClr val="accent5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F5EC55EA-C722-D6C0-207F-D6C92AD81D6F}"/>
              </a:ext>
            </a:extLst>
          </p:cNvPr>
          <p:cNvSpPr/>
          <p:nvPr/>
        </p:nvSpPr>
        <p:spPr>
          <a:xfrm>
            <a:off x="5451270" y="4137397"/>
            <a:ext cx="171116" cy="180871"/>
          </a:xfrm>
          <a:prstGeom prst="rect">
            <a:avLst/>
          </a:prstGeom>
          <a:solidFill>
            <a:schemeClr val="accent5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C9325819-7DD0-DE2A-EE8A-BABFEEE31268}"/>
              </a:ext>
            </a:extLst>
          </p:cNvPr>
          <p:cNvSpPr/>
          <p:nvPr/>
        </p:nvSpPr>
        <p:spPr>
          <a:xfrm>
            <a:off x="5622386" y="4137397"/>
            <a:ext cx="171116" cy="180871"/>
          </a:xfrm>
          <a:prstGeom prst="rect">
            <a:avLst/>
          </a:prstGeom>
          <a:solidFill>
            <a:schemeClr val="accent5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5911126D-9E6B-70FB-D9E6-C68246DB2F33}"/>
              </a:ext>
            </a:extLst>
          </p:cNvPr>
          <p:cNvSpPr/>
          <p:nvPr/>
        </p:nvSpPr>
        <p:spPr>
          <a:xfrm>
            <a:off x="5280154" y="4318269"/>
            <a:ext cx="171116" cy="18087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66D724BD-165A-C14E-BF62-531CCFFB16B8}"/>
              </a:ext>
            </a:extLst>
          </p:cNvPr>
          <p:cNvSpPr/>
          <p:nvPr/>
        </p:nvSpPr>
        <p:spPr>
          <a:xfrm>
            <a:off x="5451270" y="4318268"/>
            <a:ext cx="171116" cy="18087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Rectangle 154">
            <a:extLst>
              <a:ext uri="{FF2B5EF4-FFF2-40B4-BE49-F238E27FC236}">
                <a16:creationId xmlns:a16="http://schemas.microsoft.com/office/drawing/2014/main" id="{A07383E3-E19D-D304-133F-5B669EDDAFC2}"/>
              </a:ext>
            </a:extLst>
          </p:cNvPr>
          <p:cNvSpPr/>
          <p:nvPr/>
        </p:nvSpPr>
        <p:spPr>
          <a:xfrm>
            <a:off x="5622386" y="4318268"/>
            <a:ext cx="171116" cy="18087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Rectangle 155">
            <a:extLst>
              <a:ext uri="{FF2B5EF4-FFF2-40B4-BE49-F238E27FC236}">
                <a16:creationId xmlns:a16="http://schemas.microsoft.com/office/drawing/2014/main" id="{881AEB2C-6412-4F30-1B61-0A24A132B0B6}"/>
              </a:ext>
            </a:extLst>
          </p:cNvPr>
          <p:cNvSpPr/>
          <p:nvPr/>
        </p:nvSpPr>
        <p:spPr>
          <a:xfrm>
            <a:off x="5280154" y="4499139"/>
            <a:ext cx="171116" cy="18087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Rectangle 156">
            <a:extLst>
              <a:ext uri="{FF2B5EF4-FFF2-40B4-BE49-F238E27FC236}">
                <a16:creationId xmlns:a16="http://schemas.microsoft.com/office/drawing/2014/main" id="{A0083264-F066-AAD8-1065-CB193B8F7BD9}"/>
              </a:ext>
            </a:extLst>
          </p:cNvPr>
          <p:cNvSpPr/>
          <p:nvPr/>
        </p:nvSpPr>
        <p:spPr>
          <a:xfrm>
            <a:off x="5451270" y="4499138"/>
            <a:ext cx="171116" cy="18087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62BEC890-1292-68F5-7174-021C6C2F758A}"/>
              </a:ext>
            </a:extLst>
          </p:cNvPr>
          <p:cNvSpPr/>
          <p:nvPr/>
        </p:nvSpPr>
        <p:spPr>
          <a:xfrm>
            <a:off x="5622386" y="4499138"/>
            <a:ext cx="171116" cy="18087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Rectangle 158">
            <a:extLst>
              <a:ext uri="{FF2B5EF4-FFF2-40B4-BE49-F238E27FC236}">
                <a16:creationId xmlns:a16="http://schemas.microsoft.com/office/drawing/2014/main" id="{E122B735-962C-3F00-2914-A9A715D3C536}"/>
              </a:ext>
            </a:extLst>
          </p:cNvPr>
          <p:cNvSpPr/>
          <p:nvPr/>
        </p:nvSpPr>
        <p:spPr>
          <a:xfrm>
            <a:off x="6031190" y="4137398"/>
            <a:ext cx="171116" cy="18087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Rectangle 159">
            <a:extLst>
              <a:ext uri="{FF2B5EF4-FFF2-40B4-BE49-F238E27FC236}">
                <a16:creationId xmlns:a16="http://schemas.microsoft.com/office/drawing/2014/main" id="{33DBE1F6-B4AF-3AA3-4193-3189D279EE83}"/>
              </a:ext>
            </a:extLst>
          </p:cNvPr>
          <p:cNvSpPr/>
          <p:nvPr/>
        </p:nvSpPr>
        <p:spPr>
          <a:xfrm>
            <a:off x="6202306" y="4137397"/>
            <a:ext cx="171116" cy="18087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BFA20091-5263-64F1-C054-BFBDE07E0BAA}"/>
              </a:ext>
            </a:extLst>
          </p:cNvPr>
          <p:cNvSpPr/>
          <p:nvPr/>
        </p:nvSpPr>
        <p:spPr>
          <a:xfrm>
            <a:off x="6373422" y="4137397"/>
            <a:ext cx="171116" cy="18087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D37EB506-AA56-C54E-E849-FF9CCC62474B}"/>
              </a:ext>
            </a:extLst>
          </p:cNvPr>
          <p:cNvSpPr/>
          <p:nvPr/>
        </p:nvSpPr>
        <p:spPr>
          <a:xfrm>
            <a:off x="6031190" y="4318269"/>
            <a:ext cx="171116" cy="180871"/>
          </a:xfrm>
          <a:prstGeom prst="rect">
            <a:avLst/>
          </a:prstGeom>
          <a:solidFill>
            <a:schemeClr val="accent5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Rectangle 162">
            <a:extLst>
              <a:ext uri="{FF2B5EF4-FFF2-40B4-BE49-F238E27FC236}">
                <a16:creationId xmlns:a16="http://schemas.microsoft.com/office/drawing/2014/main" id="{EFF77EDD-A5AB-731C-E7D9-BE3F22F76DFB}"/>
              </a:ext>
            </a:extLst>
          </p:cNvPr>
          <p:cNvSpPr/>
          <p:nvPr/>
        </p:nvSpPr>
        <p:spPr>
          <a:xfrm>
            <a:off x="6202306" y="4318268"/>
            <a:ext cx="171116" cy="180871"/>
          </a:xfrm>
          <a:prstGeom prst="rect">
            <a:avLst/>
          </a:prstGeom>
          <a:solidFill>
            <a:schemeClr val="accent5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9398BD16-BC57-2E6D-7535-DB6EE1C09B2A}"/>
              </a:ext>
            </a:extLst>
          </p:cNvPr>
          <p:cNvSpPr/>
          <p:nvPr/>
        </p:nvSpPr>
        <p:spPr>
          <a:xfrm>
            <a:off x="6373422" y="4318268"/>
            <a:ext cx="171116" cy="180871"/>
          </a:xfrm>
          <a:prstGeom prst="rect">
            <a:avLst/>
          </a:prstGeom>
          <a:solidFill>
            <a:schemeClr val="accent5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Rectangle 164">
            <a:extLst>
              <a:ext uri="{FF2B5EF4-FFF2-40B4-BE49-F238E27FC236}">
                <a16:creationId xmlns:a16="http://schemas.microsoft.com/office/drawing/2014/main" id="{A9715058-88D8-0298-49EA-D42CEB660DC6}"/>
              </a:ext>
            </a:extLst>
          </p:cNvPr>
          <p:cNvSpPr/>
          <p:nvPr/>
        </p:nvSpPr>
        <p:spPr>
          <a:xfrm>
            <a:off x="6031190" y="4499139"/>
            <a:ext cx="171116" cy="18087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Rectangle 165">
            <a:extLst>
              <a:ext uri="{FF2B5EF4-FFF2-40B4-BE49-F238E27FC236}">
                <a16:creationId xmlns:a16="http://schemas.microsoft.com/office/drawing/2014/main" id="{BEC9F588-D258-D73A-0497-668AE3B32BAB}"/>
              </a:ext>
            </a:extLst>
          </p:cNvPr>
          <p:cNvSpPr/>
          <p:nvPr/>
        </p:nvSpPr>
        <p:spPr>
          <a:xfrm>
            <a:off x="6202306" y="4499138"/>
            <a:ext cx="171116" cy="18087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id="{F1B84C30-224A-3654-D030-6E0D9408CD23}"/>
              </a:ext>
            </a:extLst>
          </p:cNvPr>
          <p:cNvSpPr/>
          <p:nvPr/>
        </p:nvSpPr>
        <p:spPr>
          <a:xfrm>
            <a:off x="6373422" y="4499138"/>
            <a:ext cx="171116" cy="18087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Rectangle 167">
            <a:extLst>
              <a:ext uri="{FF2B5EF4-FFF2-40B4-BE49-F238E27FC236}">
                <a16:creationId xmlns:a16="http://schemas.microsoft.com/office/drawing/2014/main" id="{B5FBAA89-BF9E-3301-969E-DDED447685BE}"/>
              </a:ext>
            </a:extLst>
          </p:cNvPr>
          <p:cNvSpPr/>
          <p:nvPr/>
        </p:nvSpPr>
        <p:spPr>
          <a:xfrm>
            <a:off x="5280154" y="4918656"/>
            <a:ext cx="171116" cy="18087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89386924-BD15-BCED-E7B0-ED1630EA66CE}"/>
              </a:ext>
            </a:extLst>
          </p:cNvPr>
          <p:cNvSpPr/>
          <p:nvPr/>
        </p:nvSpPr>
        <p:spPr>
          <a:xfrm>
            <a:off x="5451270" y="4918655"/>
            <a:ext cx="171116" cy="18087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A29AE5F8-1168-48EC-2967-9A42811CA540}"/>
              </a:ext>
            </a:extLst>
          </p:cNvPr>
          <p:cNvSpPr/>
          <p:nvPr/>
        </p:nvSpPr>
        <p:spPr>
          <a:xfrm>
            <a:off x="5622386" y="4918655"/>
            <a:ext cx="171116" cy="18087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Rectangle 170">
            <a:extLst>
              <a:ext uri="{FF2B5EF4-FFF2-40B4-BE49-F238E27FC236}">
                <a16:creationId xmlns:a16="http://schemas.microsoft.com/office/drawing/2014/main" id="{2EC86012-5228-BFE9-10C3-BBBEF46B1AA1}"/>
              </a:ext>
            </a:extLst>
          </p:cNvPr>
          <p:cNvSpPr/>
          <p:nvPr/>
        </p:nvSpPr>
        <p:spPr>
          <a:xfrm>
            <a:off x="5280154" y="5099527"/>
            <a:ext cx="171116" cy="18087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Rectangle 171">
            <a:extLst>
              <a:ext uri="{FF2B5EF4-FFF2-40B4-BE49-F238E27FC236}">
                <a16:creationId xmlns:a16="http://schemas.microsoft.com/office/drawing/2014/main" id="{91D8B0DE-A79E-04E1-E128-93F235859720}"/>
              </a:ext>
            </a:extLst>
          </p:cNvPr>
          <p:cNvSpPr/>
          <p:nvPr/>
        </p:nvSpPr>
        <p:spPr>
          <a:xfrm>
            <a:off x="5451270" y="5099526"/>
            <a:ext cx="171116" cy="18087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Rectangle 172">
            <a:extLst>
              <a:ext uri="{FF2B5EF4-FFF2-40B4-BE49-F238E27FC236}">
                <a16:creationId xmlns:a16="http://schemas.microsoft.com/office/drawing/2014/main" id="{F0DCA499-5161-A342-63CB-92B678C192DF}"/>
              </a:ext>
            </a:extLst>
          </p:cNvPr>
          <p:cNvSpPr/>
          <p:nvPr/>
        </p:nvSpPr>
        <p:spPr>
          <a:xfrm>
            <a:off x="5622386" y="5099526"/>
            <a:ext cx="171116" cy="18087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Rectangle 173">
            <a:extLst>
              <a:ext uri="{FF2B5EF4-FFF2-40B4-BE49-F238E27FC236}">
                <a16:creationId xmlns:a16="http://schemas.microsoft.com/office/drawing/2014/main" id="{B26DD5CC-71F2-5C78-5EE1-30115742F470}"/>
              </a:ext>
            </a:extLst>
          </p:cNvPr>
          <p:cNvSpPr/>
          <p:nvPr/>
        </p:nvSpPr>
        <p:spPr>
          <a:xfrm>
            <a:off x="5280154" y="5280397"/>
            <a:ext cx="171116" cy="180871"/>
          </a:xfrm>
          <a:prstGeom prst="rect">
            <a:avLst/>
          </a:prstGeom>
          <a:solidFill>
            <a:schemeClr val="accent5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1FE49F95-EBD4-A8CA-85C3-E6860BB2CF83}"/>
              </a:ext>
            </a:extLst>
          </p:cNvPr>
          <p:cNvSpPr/>
          <p:nvPr/>
        </p:nvSpPr>
        <p:spPr>
          <a:xfrm>
            <a:off x="5451270" y="5280396"/>
            <a:ext cx="171116" cy="180871"/>
          </a:xfrm>
          <a:prstGeom prst="rect">
            <a:avLst/>
          </a:prstGeom>
          <a:solidFill>
            <a:schemeClr val="accent5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1E62E9D1-C6A6-0A47-A0D5-3B8F59AE302E}"/>
              </a:ext>
            </a:extLst>
          </p:cNvPr>
          <p:cNvSpPr/>
          <p:nvPr/>
        </p:nvSpPr>
        <p:spPr>
          <a:xfrm>
            <a:off x="5622386" y="5280396"/>
            <a:ext cx="171116" cy="180871"/>
          </a:xfrm>
          <a:prstGeom prst="rect">
            <a:avLst/>
          </a:prstGeom>
          <a:solidFill>
            <a:schemeClr val="accent5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Rectangle 176">
            <a:extLst>
              <a:ext uri="{FF2B5EF4-FFF2-40B4-BE49-F238E27FC236}">
                <a16:creationId xmlns:a16="http://schemas.microsoft.com/office/drawing/2014/main" id="{B6D4BD5E-14C1-FA16-3098-7A13608E0949}"/>
              </a:ext>
            </a:extLst>
          </p:cNvPr>
          <p:cNvSpPr/>
          <p:nvPr/>
        </p:nvSpPr>
        <p:spPr>
          <a:xfrm>
            <a:off x="6031190" y="4918656"/>
            <a:ext cx="171116" cy="180871"/>
          </a:xfrm>
          <a:prstGeom prst="rect">
            <a:avLst/>
          </a:prstGeom>
          <a:solidFill>
            <a:schemeClr val="accent5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Rectangle 177">
            <a:extLst>
              <a:ext uri="{FF2B5EF4-FFF2-40B4-BE49-F238E27FC236}">
                <a16:creationId xmlns:a16="http://schemas.microsoft.com/office/drawing/2014/main" id="{CC4D78BD-9C97-E587-D48E-478587427A07}"/>
              </a:ext>
            </a:extLst>
          </p:cNvPr>
          <p:cNvSpPr/>
          <p:nvPr/>
        </p:nvSpPr>
        <p:spPr>
          <a:xfrm>
            <a:off x="6202306" y="4918655"/>
            <a:ext cx="171116" cy="180871"/>
          </a:xfrm>
          <a:prstGeom prst="rect">
            <a:avLst/>
          </a:prstGeom>
          <a:solidFill>
            <a:schemeClr val="accent5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Rectangle 178">
            <a:extLst>
              <a:ext uri="{FF2B5EF4-FFF2-40B4-BE49-F238E27FC236}">
                <a16:creationId xmlns:a16="http://schemas.microsoft.com/office/drawing/2014/main" id="{D409B9B0-723C-E5CE-608A-4B0A414C2E3A}"/>
              </a:ext>
            </a:extLst>
          </p:cNvPr>
          <p:cNvSpPr/>
          <p:nvPr/>
        </p:nvSpPr>
        <p:spPr>
          <a:xfrm>
            <a:off x="6373422" y="4918655"/>
            <a:ext cx="171116" cy="180871"/>
          </a:xfrm>
          <a:prstGeom prst="rect">
            <a:avLst/>
          </a:prstGeom>
          <a:solidFill>
            <a:schemeClr val="accent5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Rectangle 179">
            <a:extLst>
              <a:ext uri="{FF2B5EF4-FFF2-40B4-BE49-F238E27FC236}">
                <a16:creationId xmlns:a16="http://schemas.microsoft.com/office/drawing/2014/main" id="{D513FCB9-4B41-98E0-1EF1-E256D154B0B2}"/>
              </a:ext>
            </a:extLst>
          </p:cNvPr>
          <p:cNvSpPr/>
          <p:nvPr/>
        </p:nvSpPr>
        <p:spPr>
          <a:xfrm>
            <a:off x="6031190" y="5099527"/>
            <a:ext cx="171116" cy="180871"/>
          </a:xfrm>
          <a:prstGeom prst="rect">
            <a:avLst/>
          </a:prstGeom>
          <a:solidFill>
            <a:schemeClr val="accent5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Rectangle 180">
            <a:extLst>
              <a:ext uri="{FF2B5EF4-FFF2-40B4-BE49-F238E27FC236}">
                <a16:creationId xmlns:a16="http://schemas.microsoft.com/office/drawing/2014/main" id="{9D190DC7-10B9-46C6-6B4D-62FECABFA47E}"/>
              </a:ext>
            </a:extLst>
          </p:cNvPr>
          <p:cNvSpPr/>
          <p:nvPr/>
        </p:nvSpPr>
        <p:spPr>
          <a:xfrm>
            <a:off x="6202306" y="5099526"/>
            <a:ext cx="171116" cy="180871"/>
          </a:xfrm>
          <a:prstGeom prst="rect">
            <a:avLst/>
          </a:prstGeom>
          <a:solidFill>
            <a:schemeClr val="accent5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Rectangle 181">
            <a:extLst>
              <a:ext uri="{FF2B5EF4-FFF2-40B4-BE49-F238E27FC236}">
                <a16:creationId xmlns:a16="http://schemas.microsoft.com/office/drawing/2014/main" id="{3C788798-2844-9D98-F57C-BB4F456E4455}"/>
              </a:ext>
            </a:extLst>
          </p:cNvPr>
          <p:cNvSpPr/>
          <p:nvPr/>
        </p:nvSpPr>
        <p:spPr>
          <a:xfrm>
            <a:off x="6373422" y="5099526"/>
            <a:ext cx="171116" cy="180871"/>
          </a:xfrm>
          <a:prstGeom prst="rect">
            <a:avLst/>
          </a:prstGeom>
          <a:solidFill>
            <a:schemeClr val="accent5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" name="Rectangle 182">
            <a:extLst>
              <a:ext uri="{FF2B5EF4-FFF2-40B4-BE49-F238E27FC236}">
                <a16:creationId xmlns:a16="http://schemas.microsoft.com/office/drawing/2014/main" id="{C2724D14-B84D-02CD-6034-B60D9B7F6824}"/>
              </a:ext>
            </a:extLst>
          </p:cNvPr>
          <p:cNvSpPr/>
          <p:nvPr/>
        </p:nvSpPr>
        <p:spPr>
          <a:xfrm>
            <a:off x="6031190" y="5280397"/>
            <a:ext cx="171116" cy="18087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Rectangle 183">
            <a:extLst>
              <a:ext uri="{FF2B5EF4-FFF2-40B4-BE49-F238E27FC236}">
                <a16:creationId xmlns:a16="http://schemas.microsoft.com/office/drawing/2014/main" id="{D4FA53DC-8BFE-8082-8FEB-AA707398CF2C}"/>
              </a:ext>
            </a:extLst>
          </p:cNvPr>
          <p:cNvSpPr/>
          <p:nvPr/>
        </p:nvSpPr>
        <p:spPr>
          <a:xfrm>
            <a:off x="6202306" y="5280396"/>
            <a:ext cx="171116" cy="18087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BCEF057C-3D23-FCD8-312D-B14E19AE9586}"/>
              </a:ext>
            </a:extLst>
          </p:cNvPr>
          <p:cNvSpPr/>
          <p:nvPr/>
        </p:nvSpPr>
        <p:spPr>
          <a:xfrm>
            <a:off x="6373422" y="5280396"/>
            <a:ext cx="171116" cy="18087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Rectangle 185">
            <a:extLst>
              <a:ext uri="{FF2B5EF4-FFF2-40B4-BE49-F238E27FC236}">
                <a16:creationId xmlns:a16="http://schemas.microsoft.com/office/drawing/2014/main" id="{DE2DC29C-0380-5AE3-CA07-61393A7FCA19}"/>
              </a:ext>
            </a:extLst>
          </p:cNvPr>
          <p:cNvSpPr/>
          <p:nvPr/>
        </p:nvSpPr>
        <p:spPr>
          <a:xfrm>
            <a:off x="7194518" y="4142551"/>
            <a:ext cx="171116" cy="180871"/>
          </a:xfrm>
          <a:prstGeom prst="rect">
            <a:avLst/>
          </a:prstGeom>
          <a:solidFill>
            <a:schemeClr val="accent5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7739028D-F014-F160-852B-5561EA9EA9E1}"/>
              </a:ext>
            </a:extLst>
          </p:cNvPr>
          <p:cNvSpPr/>
          <p:nvPr/>
        </p:nvSpPr>
        <p:spPr>
          <a:xfrm>
            <a:off x="7365634" y="4142550"/>
            <a:ext cx="171116" cy="180871"/>
          </a:xfrm>
          <a:prstGeom prst="rect">
            <a:avLst/>
          </a:prstGeom>
          <a:solidFill>
            <a:schemeClr val="accent5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" name="Rectangle 187">
            <a:extLst>
              <a:ext uri="{FF2B5EF4-FFF2-40B4-BE49-F238E27FC236}">
                <a16:creationId xmlns:a16="http://schemas.microsoft.com/office/drawing/2014/main" id="{6F09CEE1-3C32-DA28-8BDD-F182E56468C7}"/>
              </a:ext>
            </a:extLst>
          </p:cNvPr>
          <p:cNvSpPr/>
          <p:nvPr/>
        </p:nvSpPr>
        <p:spPr>
          <a:xfrm>
            <a:off x="7536750" y="4142550"/>
            <a:ext cx="171116" cy="180871"/>
          </a:xfrm>
          <a:prstGeom prst="rect">
            <a:avLst/>
          </a:prstGeom>
          <a:solidFill>
            <a:schemeClr val="accent5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282CEFE3-8095-7264-FA2B-4ED134634AEA}"/>
              </a:ext>
            </a:extLst>
          </p:cNvPr>
          <p:cNvSpPr/>
          <p:nvPr/>
        </p:nvSpPr>
        <p:spPr>
          <a:xfrm>
            <a:off x="7194518" y="4323422"/>
            <a:ext cx="171116" cy="180871"/>
          </a:xfrm>
          <a:prstGeom prst="rect">
            <a:avLst/>
          </a:prstGeom>
          <a:solidFill>
            <a:schemeClr val="accent5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Rectangle 189">
            <a:extLst>
              <a:ext uri="{FF2B5EF4-FFF2-40B4-BE49-F238E27FC236}">
                <a16:creationId xmlns:a16="http://schemas.microsoft.com/office/drawing/2014/main" id="{32A7B9AF-8844-F1C3-356B-DB1CC7AC7BF5}"/>
              </a:ext>
            </a:extLst>
          </p:cNvPr>
          <p:cNvSpPr/>
          <p:nvPr/>
        </p:nvSpPr>
        <p:spPr>
          <a:xfrm>
            <a:off x="7365634" y="4323421"/>
            <a:ext cx="171116" cy="180871"/>
          </a:xfrm>
          <a:prstGeom prst="rect">
            <a:avLst/>
          </a:prstGeom>
          <a:solidFill>
            <a:schemeClr val="accent5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Rectangle 190">
            <a:extLst>
              <a:ext uri="{FF2B5EF4-FFF2-40B4-BE49-F238E27FC236}">
                <a16:creationId xmlns:a16="http://schemas.microsoft.com/office/drawing/2014/main" id="{2D35EA59-0BD1-741B-A478-8C4F7419F1A6}"/>
              </a:ext>
            </a:extLst>
          </p:cNvPr>
          <p:cNvSpPr/>
          <p:nvPr/>
        </p:nvSpPr>
        <p:spPr>
          <a:xfrm>
            <a:off x="7536750" y="4323421"/>
            <a:ext cx="171116" cy="180871"/>
          </a:xfrm>
          <a:prstGeom prst="rect">
            <a:avLst/>
          </a:prstGeom>
          <a:solidFill>
            <a:schemeClr val="accent5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" name="Rectangle 191">
            <a:extLst>
              <a:ext uri="{FF2B5EF4-FFF2-40B4-BE49-F238E27FC236}">
                <a16:creationId xmlns:a16="http://schemas.microsoft.com/office/drawing/2014/main" id="{44EEE7B2-1CEE-7C29-F95B-9A7526EC9B98}"/>
              </a:ext>
            </a:extLst>
          </p:cNvPr>
          <p:cNvSpPr/>
          <p:nvPr/>
        </p:nvSpPr>
        <p:spPr>
          <a:xfrm>
            <a:off x="7194518" y="4504292"/>
            <a:ext cx="171116" cy="180871"/>
          </a:xfrm>
          <a:prstGeom prst="rect">
            <a:avLst/>
          </a:prstGeom>
          <a:solidFill>
            <a:schemeClr val="accent5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BBF94391-6A43-B9BC-52C1-0A072E025F84}"/>
              </a:ext>
            </a:extLst>
          </p:cNvPr>
          <p:cNvSpPr/>
          <p:nvPr/>
        </p:nvSpPr>
        <p:spPr>
          <a:xfrm>
            <a:off x="7365634" y="4504291"/>
            <a:ext cx="171116" cy="180871"/>
          </a:xfrm>
          <a:prstGeom prst="rect">
            <a:avLst/>
          </a:prstGeom>
          <a:solidFill>
            <a:schemeClr val="accent5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Rectangle 193">
            <a:extLst>
              <a:ext uri="{FF2B5EF4-FFF2-40B4-BE49-F238E27FC236}">
                <a16:creationId xmlns:a16="http://schemas.microsoft.com/office/drawing/2014/main" id="{8A8F591E-E535-A147-EBC3-85FD6C9D6392}"/>
              </a:ext>
            </a:extLst>
          </p:cNvPr>
          <p:cNvSpPr/>
          <p:nvPr/>
        </p:nvSpPr>
        <p:spPr>
          <a:xfrm>
            <a:off x="7536750" y="4504291"/>
            <a:ext cx="171116" cy="180871"/>
          </a:xfrm>
          <a:prstGeom prst="rect">
            <a:avLst/>
          </a:prstGeom>
          <a:solidFill>
            <a:schemeClr val="accent5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Rectangle 194">
            <a:extLst>
              <a:ext uri="{FF2B5EF4-FFF2-40B4-BE49-F238E27FC236}">
                <a16:creationId xmlns:a16="http://schemas.microsoft.com/office/drawing/2014/main" id="{DBB3A65C-9B9E-6E50-5D74-D8C6CFE9F809}"/>
              </a:ext>
            </a:extLst>
          </p:cNvPr>
          <p:cNvSpPr/>
          <p:nvPr/>
        </p:nvSpPr>
        <p:spPr>
          <a:xfrm>
            <a:off x="7945554" y="4142551"/>
            <a:ext cx="171116" cy="18087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B4FD9470-1D59-4786-4FA8-445756AD480B}"/>
              </a:ext>
            </a:extLst>
          </p:cNvPr>
          <p:cNvSpPr/>
          <p:nvPr/>
        </p:nvSpPr>
        <p:spPr>
          <a:xfrm>
            <a:off x="8116670" y="4142550"/>
            <a:ext cx="171116" cy="18087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" name="Rectangle 196">
            <a:extLst>
              <a:ext uri="{FF2B5EF4-FFF2-40B4-BE49-F238E27FC236}">
                <a16:creationId xmlns:a16="http://schemas.microsoft.com/office/drawing/2014/main" id="{7F1ABBC1-D257-568C-3ABA-5E4F40B34C80}"/>
              </a:ext>
            </a:extLst>
          </p:cNvPr>
          <p:cNvSpPr/>
          <p:nvPr/>
        </p:nvSpPr>
        <p:spPr>
          <a:xfrm>
            <a:off x="8287786" y="4142550"/>
            <a:ext cx="171116" cy="18087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" name="Rectangle 197">
            <a:extLst>
              <a:ext uri="{FF2B5EF4-FFF2-40B4-BE49-F238E27FC236}">
                <a16:creationId xmlns:a16="http://schemas.microsoft.com/office/drawing/2014/main" id="{B588EA65-68F2-6A7D-C88E-8D0209F8BC13}"/>
              </a:ext>
            </a:extLst>
          </p:cNvPr>
          <p:cNvSpPr/>
          <p:nvPr/>
        </p:nvSpPr>
        <p:spPr>
          <a:xfrm>
            <a:off x="7945554" y="4323422"/>
            <a:ext cx="171116" cy="18087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9" name="Rectangle 198">
            <a:extLst>
              <a:ext uri="{FF2B5EF4-FFF2-40B4-BE49-F238E27FC236}">
                <a16:creationId xmlns:a16="http://schemas.microsoft.com/office/drawing/2014/main" id="{789BA869-313C-8BB0-AD34-C7B15594EAFD}"/>
              </a:ext>
            </a:extLst>
          </p:cNvPr>
          <p:cNvSpPr/>
          <p:nvPr/>
        </p:nvSpPr>
        <p:spPr>
          <a:xfrm>
            <a:off x="8116670" y="4323421"/>
            <a:ext cx="171116" cy="18087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0" name="Rectangle 199">
            <a:extLst>
              <a:ext uri="{FF2B5EF4-FFF2-40B4-BE49-F238E27FC236}">
                <a16:creationId xmlns:a16="http://schemas.microsoft.com/office/drawing/2014/main" id="{25FFE58D-E0E7-27D0-27D3-393BBBE23D85}"/>
              </a:ext>
            </a:extLst>
          </p:cNvPr>
          <p:cNvSpPr/>
          <p:nvPr/>
        </p:nvSpPr>
        <p:spPr>
          <a:xfrm>
            <a:off x="8287786" y="4323421"/>
            <a:ext cx="171116" cy="18087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1" name="Rectangle 200">
            <a:extLst>
              <a:ext uri="{FF2B5EF4-FFF2-40B4-BE49-F238E27FC236}">
                <a16:creationId xmlns:a16="http://schemas.microsoft.com/office/drawing/2014/main" id="{CEC67A15-D396-C250-CEE9-88170AD06D78}"/>
              </a:ext>
            </a:extLst>
          </p:cNvPr>
          <p:cNvSpPr/>
          <p:nvPr/>
        </p:nvSpPr>
        <p:spPr>
          <a:xfrm>
            <a:off x="7945554" y="4504292"/>
            <a:ext cx="171116" cy="18087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2" name="Rectangle 201">
            <a:extLst>
              <a:ext uri="{FF2B5EF4-FFF2-40B4-BE49-F238E27FC236}">
                <a16:creationId xmlns:a16="http://schemas.microsoft.com/office/drawing/2014/main" id="{062F20FC-AB39-64A5-90C1-95002AC06C86}"/>
              </a:ext>
            </a:extLst>
          </p:cNvPr>
          <p:cNvSpPr/>
          <p:nvPr/>
        </p:nvSpPr>
        <p:spPr>
          <a:xfrm>
            <a:off x="8116670" y="4504291"/>
            <a:ext cx="171116" cy="18087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" name="Rectangle 202">
            <a:extLst>
              <a:ext uri="{FF2B5EF4-FFF2-40B4-BE49-F238E27FC236}">
                <a16:creationId xmlns:a16="http://schemas.microsoft.com/office/drawing/2014/main" id="{35776D40-7FD6-2047-D190-8621445545AC}"/>
              </a:ext>
            </a:extLst>
          </p:cNvPr>
          <p:cNvSpPr/>
          <p:nvPr/>
        </p:nvSpPr>
        <p:spPr>
          <a:xfrm>
            <a:off x="8287786" y="4504291"/>
            <a:ext cx="171116" cy="18087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" name="Rectangle 203">
            <a:extLst>
              <a:ext uri="{FF2B5EF4-FFF2-40B4-BE49-F238E27FC236}">
                <a16:creationId xmlns:a16="http://schemas.microsoft.com/office/drawing/2014/main" id="{006D2E7C-97F0-BA07-6987-E6E517AAE94A}"/>
              </a:ext>
            </a:extLst>
          </p:cNvPr>
          <p:cNvSpPr/>
          <p:nvPr/>
        </p:nvSpPr>
        <p:spPr>
          <a:xfrm>
            <a:off x="7194518" y="4923809"/>
            <a:ext cx="171116" cy="18087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" name="Rectangle 204">
            <a:extLst>
              <a:ext uri="{FF2B5EF4-FFF2-40B4-BE49-F238E27FC236}">
                <a16:creationId xmlns:a16="http://schemas.microsoft.com/office/drawing/2014/main" id="{C5266795-B7F7-46B8-750C-AC0F706AC21D}"/>
              </a:ext>
            </a:extLst>
          </p:cNvPr>
          <p:cNvSpPr/>
          <p:nvPr/>
        </p:nvSpPr>
        <p:spPr>
          <a:xfrm>
            <a:off x="7365634" y="4923808"/>
            <a:ext cx="171116" cy="18087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" name="Rectangle 205">
            <a:extLst>
              <a:ext uri="{FF2B5EF4-FFF2-40B4-BE49-F238E27FC236}">
                <a16:creationId xmlns:a16="http://schemas.microsoft.com/office/drawing/2014/main" id="{3A7ED6EF-0E2B-E1C1-20FC-4D90A25BF456}"/>
              </a:ext>
            </a:extLst>
          </p:cNvPr>
          <p:cNvSpPr/>
          <p:nvPr/>
        </p:nvSpPr>
        <p:spPr>
          <a:xfrm>
            <a:off x="7536750" y="4923808"/>
            <a:ext cx="171116" cy="18087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" name="Rectangle 206">
            <a:extLst>
              <a:ext uri="{FF2B5EF4-FFF2-40B4-BE49-F238E27FC236}">
                <a16:creationId xmlns:a16="http://schemas.microsoft.com/office/drawing/2014/main" id="{1EC966D0-9CEA-FAAF-0BE6-E45A1EA36098}"/>
              </a:ext>
            </a:extLst>
          </p:cNvPr>
          <p:cNvSpPr/>
          <p:nvPr/>
        </p:nvSpPr>
        <p:spPr>
          <a:xfrm>
            <a:off x="7194518" y="5104680"/>
            <a:ext cx="171116" cy="18087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" name="Rectangle 207">
            <a:extLst>
              <a:ext uri="{FF2B5EF4-FFF2-40B4-BE49-F238E27FC236}">
                <a16:creationId xmlns:a16="http://schemas.microsoft.com/office/drawing/2014/main" id="{D10740C3-5E22-075C-B0F6-B478818780C2}"/>
              </a:ext>
            </a:extLst>
          </p:cNvPr>
          <p:cNvSpPr/>
          <p:nvPr/>
        </p:nvSpPr>
        <p:spPr>
          <a:xfrm>
            <a:off x="7365634" y="5104679"/>
            <a:ext cx="171116" cy="18087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" name="Rectangle 208">
            <a:extLst>
              <a:ext uri="{FF2B5EF4-FFF2-40B4-BE49-F238E27FC236}">
                <a16:creationId xmlns:a16="http://schemas.microsoft.com/office/drawing/2014/main" id="{DD92A8AF-3E44-BAB9-C8C5-2C9097ABBA15}"/>
              </a:ext>
            </a:extLst>
          </p:cNvPr>
          <p:cNvSpPr/>
          <p:nvPr/>
        </p:nvSpPr>
        <p:spPr>
          <a:xfrm>
            <a:off x="7536750" y="5104679"/>
            <a:ext cx="171116" cy="18087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0" name="Rectangle 209">
            <a:extLst>
              <a:ext uri="{FF2B5EF4-FFF2-40B4-BE49-F238E27FC236}">
                <a16:creationId xmlns:a16="http://schemas.microsoft.com/office/drawing/2014/main" id="{16C79759-B490-19C2-4257-D34AC9F3BEE6}"/>
              </a:ext>
            </a:extLst>
          </p:cNvPr>
          <p:cNvSpPr/>
          <p:nvPr/>
        </p:nvSpPr>
        <p:spPr>
          <a:xfrm>
            <a:off x="7194518" y="5285550"/>
            <a:ext cx="171116" cy="18087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1" name="Rectangle 210">
            <a:extLst>
              <a:ext uri="{FF2B5EF4-FFF2-40B4-BE49-F238E27FC236}">
                <a16:creationId xmlns:a16="http://schemas.microsoft.com/office/drawing/2014/main" id="{B6E994B0-5212-8A2F-642A-7B1A1F29BCF4}"/>
              </a:ext>
            </a:extLst>
          </p:cNvPr>
          <p:cNvSpPr/>
          <p:nvPr/>
        </p:nvSpPr>
        <p:spPr>
          <a:xfrm>
            <a:off x="7365634" y="5285549"/>
            <a:ext cx="171116" cy="18087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" name="Rectangle 211">
            <a:extLst>
              <a:ext uri="{FF2B5EF4-FFF2-40B4-BE49-F238E27FC236}">
                <a16:creationId xmlns:a16="http://schemas.microsoft.com/office/drawing/2014/main" id="{03D225FB-FA7F-024A-491A-44814EFB6039}"/>
              </a:ext>
            </a:extLst>
          </p:cNvPr>
          <p:cNvSpPr/>
          <p:nvPr/>
        </p:nvSpPr>
        <p:spPr>
          <a:xfrm>
            <a:off x="7536750" y="5285549"/>
            <a:ext cx="171116" cy="18087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3" name="Rectangle 212">
            <a:extLst>
              <a:ext uri="{FF2B5EF4-FFF2-40B4-BE49-F238E27FC236}">
                <a16:creationId xmlns:a16="http://schemas.microsoft.com/office/drawing/2014/main" id="{31734D05-0053-28C6-BEE0-0E815768F51E}"/>
              </a:ext>
            </a:extLst>
          </p:cNvPr>
          <p:cNvSpPr/>
          <p:nvPr/>
        </p:nvSpPr>
        <p:spPr>
          <a:xfrm>
            <a:off x="7945554" y="4923809"/>
            <a:ext cx="171116" cy="180871"/>
          </a:xfrm>
          <a:prstGeom prst="rect">
            <a:avLst/>
          </a:prstGeom>
          <a:solidFill>
            <a:schemeClr val="accent5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" name="Rectangle 213">
            <a:extLst>
              <a:ext uri="{FF2B5EF4-FFF2-40B4-BE49-F238E27FC236}">
                <a16:creationId xmlns:a16="http://schemas.microsoft.com/office/drawing/2014/main" id="{8E2B2739-DD49-57DC-0101-D0C5D1EB5877}"/>
              </a:ext>
            </a:extLst>
          </p:cNvPr>
          <p:cNvSpPr/>
          <p:nvPr/>
        </p:nvSpPr>
        <p:spPr>
          <a:xfrm>
            <a:off x="8116670" y="4923808"/>
            <a:ext cx="171116" cy="180871"/>
          </a:xfrm>
          <a:prstGeom prst="rect">
            <a:avLst/>
          </a:prstGeom>
          <a:solidFill>
            <a:schemeClr val="accent5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5" name="Rectangle 214">
            <a:extLst>
              <a:ext uri="{FF2B5EF4-FFF2-40B4-BE49-F238E27FC236}">
                <a16:creationId xmlns:a16="http://schemas.microsoft.com/office/drawing/2014/main" id="{5541E061-CE67-1A63-FA1D-E9B51D037752}"/>
              </a:ext>
            </a:extLst>
          </p:cNvPr>
          <p:cNvSpPr/>
          <p:nvPr/>
        </p:nvSpPr>
        <p:spPr>
          <a:xfrm>
            <a:off x="8287786" y="4923808"/>
            <a:ext cx="171116" cy="180871"/>
          </a:xfrm>
          <a:prstGeom prst="rect">
            <a:avLst/>
          </a:prstGeom>
          <a:solidFill>
            <a:schemeClr val="accent5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6" name="Rectangle 215">
            <a:extLst>
              <a:ext uri="{FF2B5EF4-FFF2-40B4-BE49-F238E27FC236}">
                <a16:creationId xmlns:a16="http://schemas.microsoft.com/office/drawing/2014/main" id="{C4BBCE9D-B07F-D4F0-031D-856B5B83BBF1}"/>
              </a:ext>
            </a:extLst>
          </p:cNvPr>
          <p:cNvSpPr/>
          <p:nvPr/>
        </p:nvSpPr>
        <p:spPr>
          <a:xfrm>
            <a:off x="7945554" y="5104680"/>
            <a:ext cx="171116" cy="180871"/>
          </a:xfrm>
          <a:prstGeom prst="rect">
            <a:avLst/>
          </a:prstGeom>
          <a:solidFill>
            <a:schemeClr val="accent5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Rectangle 216">
            <a:extLst>
              <a:ext uri="{FF2B5EF4-FFF2-40B4-BE49-F238E27FC236}">
                <a16:creationId xmlns:a16="http://schemas.microsoft.com/office/drawing/2014/main" id="{E41492D6-47DB-B754-C5C8-13608AAFEAB1}"/>
              </a:ext>
            </a:extLst>
          </p:cNvPr>
          <p:cNvSpPr/>
          <p:nvPr/>
        </p:nvSpPr>
        <p:spPr>
          <a:xfrm>
            <a:off x="8116670" y="5104679"/>
            <a:ext cx="171116" cy="180871"/>
          </a:xfrm>
          <a:prstGeom prst="rect">
            <a:avLst/>
          </a:prstGeom>
          <a:solidFill>
            <a:schemeClr val="accent5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Rectangle 217">
            <a:extLst>
              <a:ext uri="{FF2B5EF4-FFF2-40B4-BE49-F238E27FC236}">
                <a16:creationId xmlns:a16="http://schemas.microsoft.com/office/drawing/2014/main" id="{08271627-78C8-8612-C5D0-2EF0E0423E52}"/>
              </a:ext>
            </a:extLst>
          </p:cNvPr>
          <p:cNvSpPr/>
          <p:nvPr/>
        </p:nvSpPr>
        <p:spPr>
          <a:xfrm>
            <a:off x="8287786" y="5104679"/>
            <a:ext cx="171116" cy="180871"/>
          </a:xfrm>
          <a:prstGeom prst="rect">
            <a:avLst/>
          </a:prstGeom>
          <a:solidFill>
            <a:schemeClr val="accent5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Rectangle 218">
            <a:extLst>
              <a:ext uri="{FF2B5EF4-FFF2-40B4-BE49-F238E27FC236}">
                <a16:creationId xmlns:a16="http://schemas.microsoft.com/office/drawing/2014/main" id="{EA7CA779-8517-DAC6-D6E7-114A0CF37096}"/>
              </a:ext>
            </a:extLst>
          </p:cNvPr>
          <p:cNvSpPr/>
          <p:nvPr/>
        </p:nvSpPr>
        <p:spPr>
          <a:xfrm>
            <a:off x="7945554" y="5285550"/>
            <a:ext cx="171116" cy="180871"/>
          </a:xfrm>
          <a:prstGeom prst="rect">
            <a:avLst/>
          </a:prstGeom>
          <a:solidFill>
            <a:schemeClr val="accent5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Rectangle 219">
            <a:extLst>
              <a:ext uri="{FF2B5EF4-FFF2-40B4-BE49-F238E27FC236}">
                <a16:creationId xmlns:a16="http://schemas.microsoft.com/office/drawing/2014/main" id="{C699E399-8F2E-6A22-9915-9E09EAE565A9}"/>
              </a:ext>
            </a:extLst>
          </p:cNvPr>
          <p:cNvSpPr/>
          <p:nvPr/>
        </p:nvSpPr>
        <p:spPr>
          <a:xfrm>
            <a:off x="8116670" y="5285549"/>
            <a:ext cx="171116" cy="180871"/>
          </a:xfrm>
          <a:prstGeom prst="rect">
            <a:avLst/>
          </a:prstGeom>
          <a:solidFill>
            <a:schemeClr val="accent5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Rectangle 220">
            <a:extLst>
              <a:ext uri="{FF2B5EF4-FFF2-40B4-BE49-F238E27FC236}">
                <a16:creationId xmlns:a16="http://schemas.microsoft.com/office/drawing/2014/main" id="{4BEB4CEE-FDDE-4E93-19A0-9E857784B1CB}"/>
              </a:ext>
            </a:extLst>
          </p:cNvPr>
          <p:cNvSpPr/>
          <p:nvPr/>
        </p:nvSpPr>
        <p:spPr>
          <a:xfrm>
            <a:off x="8287786" y="5285549"/>
            <a:ext cx="171116" cy="180871"/>
          </a:xfrm>
          <a:prstGeom prst="rect">
            <a:avLst/>
          </a:prstGeom>
          <a:solidFill>
            <a:schemeClr val="accent5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Rectangle 221">
            <a:extLst>
              <a:ext uri="{FF2B5EF4-FFF2-40B4-BE49-F238E27FC236}">
                <a16:creationId xmlns:a16="http://schemas.microsoft.com/office/drawing/2014/main" id="{AD71668E-1217-86B1-8A34-E2D32B3C2B16}"/>
              </a:ext>
            </a:extLst>
          </p:cNvPr>
          <p:cNvSpPr/>
          <p:nvPr/>
        </p:nvSpPr>
        <p:spPr>
          <a:xfrm>
            <a:off x="9085937" y="4142552"/>
            <a:ext cx="171116" cy="180871"/>
          </a:xfrm>
          <a:prstGeom prst="rect">
            <a:avLst/>
          </a:prstGeom>
          <a:solidFill>
            <a:schemeClr val="accent5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Rectangle 222">
            <a:extLst>
              <a:ext uri="{FF2B5EF4-FFF2-40B4-BE49-F238E27FC236}">
                <a16:creationId xmlns:a16="http://schemas.microsoft.com/office/drawing/2014/main" id="{735A2E43-AE4B-5A96-67C9-6985801162C4}"/>
              </a:ext>
            </a:extLst>
          </p:cNvPr>
          <p:cNvSpPr/>
          <p:nvPr/>
        </p:nvSpPr>
        <p:spPr>
          <a:xfrm>
            <a:off x="9257053" y="4142551"/>
            <a:ext cx="171116" cy="180871"/>
          </a:xfrm>
          <a:prstGeom prst="rect">
            <a:avLst/>
          </a:prstGeom>
          <a:solidFill>
            <a:schemeClr val="accent5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Rectangle 223">
            <a:extLst>
              <a:ext uri="{FF2B5EF4-FFF2-40B4-BE49-F238E27FC236}">
                <a16:creationId xmlns:a16="http://schemas.microsoft.com/office/drawing/2014/main" id="{9F99154C-FE3E-BDE3-6CF1-5F6F8C564972}"/>
              </a:ext>
            </a:extLst>
          </p:cNvPr>
          <p:cNvSpPr/>
          <p:nvPr/>
        </p:nvSpPr>
        <p:spPr>
          <a:xfrm>
            <a:off x="9428169" y="4142551"/>
            <a:ext cx="171116" cy="180871"/>
          </a:xfrm>
          <a:prstGeom prst="rect">
            <a:avLst/>
          </a:prstGeom>
          <a:solidFill>
            <a:schemeClr val="accent5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Rectangle 224">
            <a:extLst>
              <a:ext uri="{FF2B5EF4-FFF2-40B4-BE49-F238E27FC236}">
                <a16:creationId xmlns:a16="http://schemas.microsoft.com/office/drawing/2014/main" id="{E566FF38-43BD-8F54-94A2-B43BC5FD63DE}"/>
              </a:ext>
            </a:extLst>
          </p:cNvPr>
          <p:cNvSpPr/>
          <p:nvPr/>
        </p:nvSpPr>
        <p:spPr>
          <a:xfrm>
            <a:off x="9085937" y="4323423"/>
            <a:ext cx="171116" cy="180871"/>
          </a:xfrm>
          <a:prstGeom prst="rect">
            <a:avLst/>
          </a:prstGeom>
          <a:solidFill>
            <a:schemeClr val="accent5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Rectangle 225">
            <a:extLst>
              <a:ext uri="{FF2B5EF4-FFF2-40B4-BE49-F238E27FC236}">
                <a16:creationId xmlns:a16="http://schemas.microsoft.com/office/drawing/2014/main" id="{230C2BA7-D5E8-E907-710A-1014B2A01459}"/>
              </a:ext>
            </a:extLst>
          </p:cNvPr>
          <p:cNvSpPr/>
          <p:nvPr/>
        </p:nvSpPr>
        <p:spPr>
          <a:xfrm>
            <a:off x="9257053" y="4323422"/>
            <a:ext cx="171116" cy="180871"/>
          </a:xfrm>
          <a:prstGeom prst="rect">
            <a:avLst/>
          </a:prstGeom>
          <a:solidFill>
            <a:schemeClr val="accent5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Rectangle 226">
            <a:extLst>
              <a:ext uri="{FF2B5EF4-FFF2-40B4-BE49-F238E27FC236}">
                <a16:creationId xmlns:a16="http://schemas.microsoft.com/office/drawing/2014/main" id="{6172E794-44BA-C694-7FA8-38B65D158413}"/>
              </a:ext>
            </a:extLst>
          </p:cNvPr>
          <p:cNvSpPr/>
          <p:nvPr/>
        </p:nvSpPr>
        <p:spPr>
          <a:xfrm>
            <a:off x="9428169" y="4323422"/>
            <a:ext cx="171116" cy="180871"/>
          </a:xfrm>
          <a:prstGeom prst="rect">
            <a:avLst/>
          </a:prstGeom>
          <a:solidFill>
            <a:schemeClr val="accent5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Rectangle 227">
            <a:extLst>
              <a:ext uri="{FF2B5EF4-FFF2-40B4-BE49-F238E27FC236}">
                <a16:creationId xmlns:a16="http://schemas.microsoft.com/office/drawing/2014/main" id="{0BDA36A2-5018-C668-56C6-E5322F4B469C}"/>
              </a:ext>
            </a:extLst>
          </p:cNvPr>
          <p:cNvSpPr/>
          <p:nvPr/>
        </p:nvSpPr>
        <p:spPr>
          <a:xfrm>
            <a:off x="9085937" y="4504293"/>
            <a:ext cx="171116" cy="180871"/>
          </a:xfrm>
          <a:prstGeom prst="rect">
            <a:avLst/>
          </a:prstGeom>
          <a:solidFill>
            <a:schemeClr val="accent5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Rectangle 228">
            <a:extLst>
              <a:ext uri="{FF2B5EF4-FFF2-40B4-BE49-F238E27FC236}">
                <a16:creationId xmlns:a16="http://schemas.microsoft.com/office/drawing/2014/main" id="{07D97048-783A-01F2-357F-3FB671B840C7}"/>
              </a:ext>
            </a:extLst>
          </p:cNvPr>
          <p:cNvSpPr/>
          <p:nvPr/>
        </p:nvSpPr>
        <p:spPr>
          <a:xfrm>
            <a:off x="9257053" y="4504292"/>
            <a:ext cx="171116" cy="180871"/>
          </a:xfrm>
          <a:prstGeom prst="rect">
            <a:avLst/>
          </a:prstGeom>
          <a:solidFill>
            <a:schemeClr val="accent5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Rectangle 229">
            <a:extLst>
              <a:ext uri="{FF2B5EF4-FFF2-40B4-BE49-F238E27FC236}">
                <a16:creationId xmlns:a16="http://schemas.microsoft.com/office/drawing/2014/main" id="{F039150E-A390-C26D-91DB-33D91598BD6A}"/>
              </a:ext>
            </a:extLst>
          </p:cNvPr>
          <p:cNvSpPr/>
          <p:nvPr/>
        </p:nvSpPr>
        <p:spPr>
          <a:xfrm>
            <a:off x="9428169" y="4504292"/>
            <a:ext cx="171116" cy="180871"/>
          </a:xfrm>
          <a:prstGeom prst="rect">
            <a:avLst/>
          </a:prstGeom>
          <a:solidFill>
            <a:schemeClr val="accent5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Rectangle 230">
            <a:extLst>
              <a:ext uri="{FF2B5EF4-FFF2-40B4-BE49-F238E27FC236}">
                <a16:creationId xmlns:a16="http://schemas.microsoft.com/office/drawing/2014/main" id="{B2AB1E8C-DD48-0050-2841-F094605FD3A7}"/>
              </a:ext>
            </a:extLst>
          </p:cNvPr>
          <p:cNvSpPr/>
          <p:nvPr/>
        </p:nvSpPr>
        <p:spPr>
          <a:xfrm>
            <a:off x="9836973" y="4142552"/>
            <a:ext cx="171116" cy="18087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Rectangle 231">
            <a:extLst>
              <a:ext uri="{FF2B5EF4-FFF2-40B4-BE49-F238E27FC236}">
                <a16:creationId xmlns:a16="http://schemas.microsoft.com/office/drawing/2014/main" id="{B760CB3C-C226-B7A0-006C-DCCBC8BBB721}"/>
              </a:ext>
            </a:extLst>
          </p:cNvPr>
          <p:cNvSpPr/>
          <p:nvPr/>
        </p:nvSpPr>
        <p:spPr>
          <a:xfrm>
            <a:off x="10008089" y="4142551"/>
            <a:ext cx="171116" cy="18087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Rectangle 232">
            <a:extLst>
              <a:ext uri="{FF2B5EF4-FFF2-40B4-BE49-F238E27FC236}">
                <a16:creationId xmlns:a16="http://schemas.microsoft.com/office/drawing/2014/main" id="{3BA15D14-35E5-34E4-A4ED-0E2E04128894}"/>
              </a:ext>
            </a:extLst>
          </p:cNvPr>
          <p:cNvSpPr/>
          <p:nvPr/>
        </p:nvSpPr>
        <p:spPr>
          <a:xfrm>
            <a:off x="10179205" y="4142551"/>
            <a:ext cx="171116" cy="18087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Rectangle 233">
            <a:extLst>
              <a:ext uri="{FF2B5EF4-FFF2-40B4-BE49-F238E27FC236}">
                <a16:creationId xmlns:a16="http://schemas.microsoft.com/office/drawing/2014/main" id="{73CB6A20-5369-65DE-DF1A-9DCF25137D5B}"/>
              </a:ext>
            </a:extLst>
          </p:cNvPr>
          <p:cNvSpPr/>
          <p:nvPr/>
        </p:nvSpPr>
        <p:spPr>
          <a:xfrm>
            <a:off x="9836973" y="4323423"/>
            <a:ext cx="171116" cy="18087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Rectangle 234">
            <a:extLst>
              <a:ext uri="{FF2B5EF4-FFF2-40B4-BE49-F238E27FC236}">
                <a16:creationId xmlns:a16="http://schemas.microsoft.com/office/drawing/2014/main" id="{43F290A4-CBF5-FF25-0D5C-42C1DEF4318B}"/>
              </a:ext>
            </a:extLst>
          </p:cNvPr>
          <p:cNvSpPr/>
          <p:nvPr/>
        </p:nvSpPr>
        <p:spPr>
          <a:xfrm>
            <a:off x="10008089" y="4323422"/>
            <a:ext cx="171116" cy="18087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Rectangle 235">
            <a:extLst>
              <a:ext uri="{FF2B5EF4-FFF2-40B4-BE49-F238E27FC236}">
                <a16:creationId xmlns:a16="http://schemas.microsoft.com/office/drawing/2014/main" id="{B9C1BD22-9160-82D6-8A2F-ED2CF4F08692}"/>
              </a:ext>
            </a:extLst>
          </p:cNvPr>
          <p:cNvSpPr/>
          <p:nvPr/>
        </p:nvSpPr>
        <p:spPr>
          <a:xfrm>
            <a:off x="10179205" y="4323422"/>
            <a:ext cx="171116" cy="18087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Rectangle 236">
            <a:extLst>
              <a:ext uri="{FF2B5EF4-FFF2-40B4-BE49-F238E27FC236}">
                <a16:creationId xmlns:a16="http://schemas.microsoft.com/office/drawing/2014/main" id="{5317467C-8CF3-CACC-D79A-6321080DBCBD}"/>
              </a:ext>
            </a:extLst>
          </p:cNvPr>
          <p:cNvSpPr/>
          <p:nvPr/>
        </p:nvSpPr>
        <p:spPr>
          <a:xfrm>
            <a:off x="9836973" y="4504293"/>
            <a:ext cx="171116" cy="18087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Rectangle 237">
            <a:extLst>
              <a:ext uri="{FF2B5EF4-FFF2-40B4-BE49-F238E27FC236}">
                <a16:creationId xmlns:a16="http://schemas.microsoft.com/office/drawing/2014/main" id="{DD74242F-3828-E560-506C-A86E9A77956A}"/>
              </a:ext>
            </a:extLst>
          </p:cNvPr>
          <p:cNvSpPr/>
          <p:nvPr/>
        </p:nvSpPr>
        <p:spPr>
          <a:xfrm>
            <a:off x="10008089" y="4504292"/>
            <a:ext cx="171116" cy="18087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Rectangle 238">
            <a:extLst>
              <a:ext uri="{FF2B5EF4-FFF2-40B4-BE49-F238E27FC236}">
                <a16:creationId xmlns:a16="http://schemas.microsoft.com/office/drawing/2014/main" id="{C70BCFA7-8605-126E-E7F0-195158B1D782}"/>
              </a:ext>
            </a:extLst>
          </p:cNvPr>
          <p:cNvSpPr/>
          <p:nvPr/>
        </p:nvSpPr>
        <p:spPr>
          <a:xfrm>
            <a:off x="10179205" y="4504292"/>
            <a:ext cx="171116" cy="18087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" name="Rectangle 239">
            <a:extLst>
              <a:ext uri="{FF2B5EF4-FFF2-40B4-BE49-F238E27FC236}">
                <a16:creationId xmlns:a16="http://schemas.microsoft.com/office/drawing/2014/main" id="{B3FE4C0A-DA3E-9457-34C7-CFE1EC1D0473}"/>
              </a:ext>
            </a:extLst>
          </p:cNvPr>
          <p:cNvSpPr/>
          <p:nvPr/>
        </p:nvSpPr>
        <p:spPr>
          <a:xfrm>
            <a:off x="9085937" y="4923810"/>
            <a:ext cx="171116" cy="180871"/>
          </a:xfrm>
          <a:prstGeom prst="rect">
            <a:avLst/>
          </a:prstGeom>
          <a:solidFill>
            <a:schemeClr val="accent5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Rectangle 240">
            <a:extLst>
              <a:ext uri="{FF2B5EF4-FFF2-40B4-BE49-F238E27FC236}">
                <a16:creationId xmlns:a16="http://schemas.microsoft.com/office/drawing/2014/main" id="{C4CEDF2F-FC35-7783-ACD2-D73F693C84CD}"/>
              </a:ext>
            </a:extLst>
          </p:cNvPr>
          <p:cNvSpPr/>
          <p:nvPr/>
        </p:nvSpPr>
        <p:spPr>
          <a:xfrm>
            <a:off x="9257053" y="4923809"/>
            <a:ext cx="171116" cy="180871"/>
          </a:xfrm>
          <a:prstGeom prst="rect">
            <a:avLst/>
          </a:prstGeom>
          <a:solidFill>
            <a:schemeClr val="accent5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" name="Rectangle 241">
            <a:extLst>
              <a:ext uri="{FF2B5EF4-FFF2-40B4-BE49-F238E27FC236}">
                <a16:creationId xmlns:a16="http://schemas.microsoft.com/office/drawing/2014/main" id="{2250BF26-4E94-9D52-DBFB-96DD6A85CF2E}"/>
              </a:ext>
            </a:extLst>
          </p:cNvPr>
          <p:cNvSpPr/>
          <p:nvPr/>
        </p:nvSpPr>
        <p:spPr>
          <a:xfrm>
            <a:off x="9428169" y="4923809"/>
            <a:ext cx="171116" cy="180871"/>
          </a:xfrm>
          <a:prstGeom prst="rect">
            <a:avLst/>
          </a:prstGeom>
          <a:solidFill>
            <a:schemeClr val="accent5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Rectangle 242">
            <a:extLst>
              <a:ext uri="{FF2B5EF4-FFF2-40B4-BE49-F238E27FC236}">
                <a16:creationId xmlns:a16="http://schemas.microsoft.com/office/drawing/2014/main" id="{41D046AA-A6E0-BF6E-621E-24DBB411652B}"/>
              </a:ext>
            </a:extLst>
          </p:cNvPr>
          <p:cNvSpPr/>
          <p:nvPr/>
        </p:nvSpPr>
        <p:spPr>
          <a:xfrm>
            <a:off x="9085937" y="5104681"/>
            <a:ext cx="171116" cy="180871"/>
          </a:xfrm>
          <a:prstGeom prst="rect">
            <a:avLst/>
          </a:prstGeom>
          <a:solidFill>
            <a:schemeClr val="accent5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Rectangle 243">
            <a:extLst>
              <a:ext uri="{FF2B5EF4-FFF2-40B4-BE49-F238E27FC236}">
                <a16:creationId xmlns:a16="http://schemas.microsoft.com/office/drawing/2014/main" id="{2D83747C-1B6B-E2C5-129D-57C7F267F218}"/>
              </a:ext>
            </a:extLst>
          </p:cNvPr>
          <p:cNvSpPr/>
          <p:nvPr/>
        </p:nvSpPr>
        <p:spPr>
          <a:xfrm>
            <a:off x="9257053" y="5104680"/>
            <a:ext cx="171116" cy="180871"/>
          </a:xfrm>
          <a:prstGeom prst="rect">
            <a:avLst/>
          </a:prstGeom>
          <a:solidFill>
            <a:schemeClr val="accent5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Rectangle 244">
            <a:extLst>
              <a:ext uri="{FF2B5EF4-FFF2-40B4-BE49-F238E27FC236}">
                <a16:creationId xmlns:a16="http://schemas.microsoft.com/office/drawing/2014/main" id="{81CFA5FF-D2A4-9DB1-CF8D-FF5E44734804}"/>
              </a:ext>
            </a:extLst>
          </p:cNvPr>
          <p:cNvSpPr/>
          <p:nvPr/>
        </p:nvSpPr>
        <p:spPr>
          <a:xfrm>
            <a:off x="9428169" y="5104680"/>
            <a:ext cx="171116" cy="180871"/>
          </a:xfrm>
          <a:prstGeom prst="rect">
            <a:avLst/>
          </a:prstGeom>
          <a:solidFill>
            <a:schemeClr val="accent5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" name="Rectangle 245">
            <a:extLst>
              <a:ext uri="{FF2B5EF4-FFF2-40B4-BE49-F238E27FC236}">
                <a16:creationId xmlns:a16="http://schemas.microsoft.com/office/drawing/2014/main" id="{2B7EA5AE-B63C-A416-C29E-1A1280169E27}"/>
              </a:ext>
            </a:extLst>
          </p:cNvPr>
          <p:cNvSpPr/>
          <p:nvPr/>
        </p:nvSpPr>
        <p:spPr>
          <a:xfrm>
            <a:off x="9085937" y="5285551"/>
            <a:ext cx="171116" cy="180871"/>
          </a:xfrm>
          <a:prstGeom prst="rect">
            <a:avLst/>
          </a:prstGeom>
          <a:solidFill>
            <a:schemeClr val="accent5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Rectangle 246">
            <a:extLst>
              <a:ext uri="{FF2B5EF4-FFF2-40B4-BE49-F238E27FC236}">
                <a16:creationId xmlns:a16="http://schemas.microsoft.com/office/drawing/2014/main" id="{81403159-D0C2-9174-78C6-9F7110AB8796}"/>
              </a:ext>
            </a:extLst>
          </p:cNvPr>
          <p:cNvSpPr/>
          <p:nvPr/>
        </p:nvSpPr>
        <p:spPr>
          <a:xfrm>
            <a:off x="9257053" y="5285550"/>
            <a:ext cx="171116" cy="180871"/>
          </a:xfrm>
          <a:prstGeom prst="rect">
            <a:avLst/>
          </a:prstGeom>
          <a:solidFill>
            <a:schemeClr val="accent5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Rectangle 247">
            <a:extLst>
              <a:ext uri="{FF2B5EF4-FFF2-40B4-BE49-F238E27FC236}">
                <a16:creationId xmlns:a16="http://schemas.microsoft.com/office/drawing/2014/main" id="{DD8D7060-61B9-7EDC-19E8-D23A3BAAC59B}"/>
              </a:ext>
            </a:extLst>
          </p:cNvPr>
          <p:cNvSpPr/>
          <p:nvPr/>
        </p:nvSpPr>
        <p:spPr>
          <a:xfrm>
            <a:off x="9428169" y="5285550"/>
            <a:ext cx="171116" cy="180871"/>
          </a:xfrm>
          <a:prstGeom prst="rect">
            <a:avLst/>
          </a:prstGeom>
          <a:solidFill>
            <a:schemeClr val="accent5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9" name="Rectangle 248">
            <a:extLst>
              <a:ext uri="{FF2B5EF4-FFF2-40B4-BE49-F238E27FC236}">
                <a16:creationId xmlns:a16="http://schemas.microsoft.com/office/drawing/2014/main" id="{66C5F5A0-6D53-B659-D857-80615142BD17}"/>
              </a:ext>
            </a:extLst>
          </p:cNvPr>
          <p:cNvSpPr/>
          <p:nvPr/>
        </p:nvSpPr>
        <p:spPr>
          <a:xfrm>
            <a:off x="9836973" y="4923810"/>
            <a:ext cx="171116" cy="18087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0" name="Rectangle 249">
            <a:extLst>
              <a:ext uri="{FF2B5EF4-FFF2-40B4-BE49-F238E27FC236}">
                <a16:creationId xmlns:a16="http://schemas.microsoft.com/office/drawing/2014/main" id="{24180F55-BE3F-DA88-6AE7-DEB3231A1BF4}"/>
              </a:ext>
            </a:extLst>
          </p:cNvPr>
          <p:cNvSpPr/>
          <p:nvPr/>
        </p:nvSpPr>
        <p:spPr>
          <a:xfrm>
            <a:off x="10008089" y="4923809"/>
            <a:ext cx="171116" cy="18087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" name="Rectangle 250">
            <a:extLst>
              <a:ext uri="{FF2B5EF4-FFF2-40B4-BE49-F238E27FC236}">
                <a16:creationId xmlns:a16="http://schemas.microsoft.com/office/drawing/2014/main" id="{12C027A6-10B7-6E93-5D9D-17997076000A}"/>
              </a:ext>
            </a:extLst>
          </p:cNvPr>
          <p:cNvSpPr/>
          <p:nvPr/>
        </p:nvSpPr>
        <p:spPr>
          <a:xfrm>
            <a:off x="10179205" y="4923809"/>
            <a:ext cx="171116" cy="18087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Rectangle 251">
            <a:extLst>
              <a:ext uri="{FF2B5EF4-FFF2-40B4-BE49-F238E27FC236}">
                <a16:creationId xmlns:a16="http://schemas.microsoft.com/office/drawing/2014/main" id="{8D5A7482-07E4-E64C-8002-3830486A9C15}"/>
              </a:ext>
            </a:extLst>
          </p:cNvPr>
          <p:cNvSpPr/>
          <p:nvPr/>
        </p:nvSpPr>
        <p:spPr>
          <a:xfrm>
            <a:off x="9836973" y="5104681"/>
            <a:ext cx="171116" cy="18087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" name="Rectangle 252">
            <a:extLst>
              <a:ext uri="{FF2B5EF4-FFF2-40B4-BE49-F238E27FC236}">
                <a16:creationId xmlns:a16="http://schemas.microsoft.com/office/drawing/2014/main" id="{6525C8B4-3AD2-3B33-CA17-0D83FCA8CD0F}"/>
              </a:ext>
            </a:extLst>
          </p:cNvPr>
          <p:cNvSpPr/>
          <p:nvPr/>
        </p:nvSpPr>
        <p:spPr>
          <a:xfrm>
            <a:off x="10008089" y="5104680"/>
            <a:ext cx="171116" cy="18087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4" name="Rectangle 253">
            <a:extLst>
              <a:ext uri="{FF2B5EF4-FFF2-40B4-BE49-F238E27FC236}">
                <a16:creationId xmlns:a16="http://schemas.microsoft.com/office/drawing/2014/main" id="{D319806D-FC2E-8D10-46CC-7F0269D8B345}"/>
              </a:ext>
            </a:extLst>
          </p:cNvPr>
          <p:cNvSpPr/>
          <p:nvPr/>
        </p:nvSpPr>
        <p:spPr>
          <a:xfrm>
            <a:off x="10179205" y="5104680"/>
            <a:ext cx="171116" cy="18087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Rectangle 254">
            <a:extLst>
              <a:ext uri="{FF2B5EF4-FFF2-40B4-BE49-F238E27FC236}">
                <a16:creationId xmlns:a16="http://schemas.microsoft.com/office/drawing/2014/main" id="{AD8CB7C7-20C2-C42D-AD95-5105339A82A6}"/>
              </a:ext>
            </a:extLst>
          </p:cNvPr>
          <p:cNvSpPr/>
          <p:nvPr/>
        </p:nvSpPr>
        <p:spPr>
          <a:xfrm>
            <a:off x="9836973" y="5285551"/>
            <a:ext cx="171116" cy="18087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Rectangle 255">
            <a:extLst>
              <a:ext uri="{FF2B5EF4-FFF2-40B4-BE49-F238E27FC236}">
                <a16:creationId xmlns:a16="http://schemas.microsoft.com/office/drawing/2014/main" id="{700942F5-1960-77F3-6143-7528EEB0355A}"/>
              </a:ext>
            </a:extLst>
          </p:cNvPr>
          <p:cNvSpPr/>
          <p:nvPr/>
        </p:nvSpPr>
        <p:spPr>
          <a:xfrm>
            <a:off x="10008089" y="5285550"/>
            <a:ext cx="171116" cy="18087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Rectangle 256">
            <a:extLst>
              <a:ext uri="{FF2B5EF4-FFF2-40B4-BE49-F238E27FC236}">
                <a16:creationId xmlns:a16="http://schemas.microsoft.com/office/drawing/2014/main" id="{E90E9AA9-4A8A-8518-BA20-0ACD1DE933CE}"/>
              </a:ext>
            </a:extLst>
          </p:cNvPr>
          <p:cNvSpPr/>
          <p:nvPr/>
        </p:nvSpPr>
        <p:spPr>
          <a:xfrm>
            <a:off x="10179205" y="5285550"/>
            <a:ext cx="171116" cy="18087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" name="TextBox 258">
            <a:extLst>
              <a:ext uri="{FF2B5EF4-FFF2-40B4-BE49-F238E27FC236}">
                <a16:creationId xmlns:a16="http://schemas.microsoft.com/office/drawing/2014/main" id="{D360DD0A-3310-BFAA-7909-485DC6EC738D}"/>
              </a:ext>
            </a:extLst>
          </p:cNvPr>
          <p:cNvSpPr txBox="1"/>
          <p:nvPr/>
        </p:nvSpPr>
        <p:spPr>
          <a:xfrm>
            <a:off x="3194527" y="5633839"/>
            <a:ext cx="1616927" cy="4431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600" kern="1200" dirty="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Pattern-based Pruning</a:t>
            </a:r>
          </a:p>
        </p:txBody>
      </p:sp>
      <p:sp>
        <p:nvSpPr>
          <p:cNvPr id="260" name="TextBox 259">
            <a:extLst>
              <a:ext uri="{FF2B5EF4-FFF2-40B4-BE49-F238E27FC236}">
                <a16:creationId xmlns:a16="http://schemas.microsoft.com/office/drawing/2014/main" id="{9F6F6944-B800-00F4-4119-DC376011B638}"/>
              </a:ext>
            </a:extLst>
          </p:cNvPr>
          <p:cNvSpPr txBox="1"/>
          <p:nvPr/>
        </p:nvSpPr>
        <p:spPr>
          <a:xfrm>
            <a:off x="1317405" y="5633839"/>
            <a:ext cx="1616927" cy="4431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Fine-grained</a:t>
            </a:r>
            <a:r>
              <a:rPr lang="en-US" sz="1600" kern="1200" dirty="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Pruning</a:t>
            </a:r>
          </a:p>
        </p:txBody>
      </p:sp>
      <p:sp>
        <p:nvSpPr>
          <p:cNvPr id="261" name="TextBox 260">
            <a:extLst>
              <a:ext uri="{FF2B5EF4-FFF2-40B4-BE49-F238E27FC236}">
                <a16:creationId xmlns:a16="http://schemas.microsoft.com/office/drawing/2014/main" id="{0B1B0227-1C43-79C6-0558-1E96793CAF2A}"/>
              </a:ext>
            </a:extLst>
          </p:cNvPr>
          <p:cNvSpPr txBox="1"/>
          <p:nvPr/>
        </p:nvSpPr>
        <p:spPr>
          <a:xfrm>
            <a:off x="5041913" y="5633839"/>
            <a:ext cx="1616927" cy="4431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600" kern="1200" dirty="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Vector-level Pruning</a:t>
            </a:r>
          </a:p>
        </p:txBody>
      </p:sp>
      <p:sp>
        <p:nvSpPr>
          <p:cNvPr id="262" name="TextBox 261">
            <a:extLst>
              <a:ext uri="{FF2B5EF4-FFF2-40B4-BE49-F238E27FC236}">
                <a16:creationId xmlns:a16="http://schemas.microsoft.com/office/drawing/2014/main" id="{8711F3C8-2305-DAFA-5394-258AAC5301EE}"/>
              </a:ext>
            </a:extLst>
          </p:cNvPr>
          <p:cNvSpPr txBox="1"/>
          <p:nvPr/>
        </p:nvSpPr>
        <p:spPr>
          <a:xfrm>
            <a:off x="6885649" y="5633839"/>
            <a:ext cx="1616927" cy="4431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600" kern="1200" dirty="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Kernel-level Pruning</a:t>
            </a:r>
          </a:p>
        </p:txBody>
      </p:sp>
      <p:sp>
        <p:nvSpPr>
          <p:cNvPr id="263" name="TextBox 262">
            <a:extLst>
              <a:ext uri="{FF2B5EF4-FFF2-40B4-BE49-F238E27FC236}">
                <a16:creationId xmlns:a16="http://schemas.microsoft.com/office/drawing/2014/main" id="{A6A45138-142D-C4C3-74B4-CB0F80A95920}"/>
              </a:ext>
            </a:extLst>
          </p:cNvPr>
          <p:cNvSpPr txBox="1"/>
          <p:nvPr/>
        </p:nvSpPr>
        <p:spPr>
          <a:xfrm>
            <a:off x="8855698" y="5662061"/>
            <a:ext cx="1616927" cy="4431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600" kern="1200" dirty="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Channel-level Pruning</a:t>
            </a:r>
          </a:p>
        </p:txBody>
      </p:sp>
      <p:cxnSp>
        <p:nvCxnSpPr>
          <p:cNvPr id="265" name="Straight Arrow Connector 264">
            <a:extLst>
              <a:ext uri="{FF2B5EF4-FFF2-40B4-BE49-F238E27FC236}">
                <a16:creationId xmlns:a16="http://schemas.microsoft.com/office/drawing/2014/main" id="{F576FEB9-0E06-5556-F3A4-EA2DF6554F3B}"/>
              </a:ext>
            </a:extLst>
          </p:cNvPr>
          <p:cNvCxnSpPr/>
          <p:nvPr/>
        </p:nvCxnSpPr>
        <p:spPr>
          <a:xfrm>
            <a:off x="1987719" y="3869838"/>
            <a:ext cx="7776000" cy="0"/>
          </a:xfrm>
          <a:prstGeom prst="straightConnector1">
            <a:avLst/>
          </a:prstGeom>
          <a:ln w="254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6" name="TextBox 265">
            <a:extLst>
              <a:ext uri="{FF2B5EF4-FFF2-40B4-BE49-F238E27FC236}">
                <a16:creationId xmlns:a16="http://schemas.microsoft.com/office/drawing/2014/main" id="{C52FBB38-2B07-D9C0-C1DD-F1FB5E2B1F6D}"/>
              </a:ext>
            </a:extLst>
          </p:cNvPr>
          <p:cNvSpPr txBox="1"/>
          <p:nvPr/>
        </p:nvSpPr>
        <p:spPr>
          <a:xfrm>
            <a:off x="455588" y="3717415"/>
            <a:ext cx="1616927" cy="2215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600" b="1" kern="1200" dirty="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Irregular</a:t>
            </a:r>
          </a:p>
        </p:txBody>
      </p:sp>
      <p:sp>
        <p:nvSpPr>
          <p:cNvPr id="267" name="TextBox 266">
            <a:extLst>
              <a:ext uri="{FF2B5EF4-FFF2-40B4-BE49-F238E27FC236}">
                <a16:creationId xmlns:a16="http://schemas.microsoft.com/office/drawing/2014/main" id="{E61A1A2B-E006-E8EE-74C2-1372D0C2C49F}"/>
              </a:ext>
            </a:extLst>
          </p:cNvPr>
          <p:cNvSpPr txBox="1"/>
          <p:nvPr/>
        </p:nvSpPr>
        <p:spPr>
          <a:xfrm>
            <a:off x="9562710" y="3756380"/>
            <a:ext cx="1616927" cy="2215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600" b="1" dirty="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Structured</a:t>
            </a:r>
            <a:endParaRPr lang="en-US" sz="1600" b="1" kern="1200" dirty="0">
              <a:solidFill>
                <a:schemeClr val="tx2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59218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2B074F-6EC8-BB6C-18EE-2088FE54A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of Key Points 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244BBB6-CF92-82E6-B18E-F8992952EA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altLang="en-US" dirty="0"/>
              <a:t>	</a:t>
            </a:r>
            <a:endParaRPr lang="en-US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E6EEAE-55CF-E1A3-CB66-FD2CA88200A5}"/>
              </a:ext>
            </a:extLst>
          </p:cNvPr>
          <p:cNvSpPr txBox="1">
            <a:spLocks/>
          </p:cNvSpPr>
          <p:nvPr/>
        </p:nvSpPr>
        <p:spPr>
          <a:xfrm>
            <a:off x="188480" y="1456861"/>
            <a:ext cx="11233150" cy="492488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7278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94710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293178" indent="-17303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518603" indent="-168275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16550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836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122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3408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6212" indent="0">
              <a:buNone/>
            </a:pPr>
            <a:endParaRPr lang="en-GB" altLang="en-US" dirty="0"/>
          </a:p>
          <a:p>
            <a:pPr lvl="1"/>
            <a:r>
              <a:rPr lang="en-GB" altLang="en-US" b="1" dirty="0"/>
              <a:t>Hardware Characteristics </a:t>
            </a:r>
          </a:p>
          <a:p>
            <a:pPr lvl="2"/>
            <a:r>
              <a:rPr lang="en-GB" b="1" dirty="0"/>
              <a:t>CPU</a:t>
            </a:r>
            <a:r>
              <a:rPr lang="en-GB" dirty="0"/>
              <a:t>: versatile, low-latency cores </a:t>
            </a:r>
            <a:r>
              <a:rPr lang="en-GB" b="1" dirty="0"/>
              <a:t>optimized for latency-sensitive tasks </a:t>
            </a:r>
            <a:r>
              <a:rPr lang="en-GB" dirty="0"/>
              <a:t>(Including Advanced SIMD Features such as </a:t>
            </a:r>
            <a:r>
              <a:rPr lang="en-GB" b="1" dirty="0"/>
              <a:t>NEON</a:t>
            </a:r>
            <a:r>
              <a:rPr lang="en-GB" dirty="0"/>
              <a:t>, </a:t>
            </a:r>
            <a:r>
              <a:rPr lang="en-GB" b="1" dirty="0"/>
              <a:t>I8MM</a:t>
            </a:r>
            <a:r>
              <a:rPr lang="en-GB" dirty="0"/>
              <a:t>, </a:t>
            </a:r>
            <a:r>
              <a:rPr lang="en-GB" b="1" dirty="0" err="1"/>
              <a:t>DotProd</a:t>
            </a:r>
            <a:r>
              <a:rPr lang="en-GB" b="1" dirty="0"/>
              <a:t>, SME</a:t>
            </a:r>
            <a:r>
              <a:rPr lang="en-GB" dirty="0"/>
              <a:t>)</a:t>
            </a:r>
          </a:p>
          <a:p>
            <a:pPr lvl="2"/>
            <a:r>
              <a:rPr lang="en-GB" b="1" dirty="0"/>
              <a:t>GPU</a:t>
            </a:r>
            <a:r>
              <a:rPr lang="en-GB" dirty="0"/>
              <a:t>: Large numbers of parallel cores using </a:t>
            </a:r>
            <a:r>
              <a:rPr lang="en-GB" b="1" dirty="0"/>
              <a:t>SIMD/SIMT execution</a:t>
            </a:r>
            <a:r>
              <a:rPr lang="en-GB" dirty="0"/>
              <a:t>, </a:t>
            </a:r>
            <a:r>
              <a:rPr lang="en-GB" b="1" dirty="0"/>
              <a:t>optimized for throughput</a:t>
            </a:r>
            <a:r>
              <a:rPr lang="en-GB" dirty="0"/>
              <a:t>.</a:t>
            </a:r>
          </a:p>
          <a:p>
            <a:pPr marL="506095" lvl="1" indent="0">
              <a:buNone/>
            </a:pPr>
            <a:endParaRPr lang="en-GB" altLang="en-US" b="1" dirty="0"/>
          </a:p>
          <a:p>
            <a:pPr lvl="1"/>
            <a:r>
              <a:rPr lang="en-GB" altLang="en-US" b="1" dirty="0"/>
              <a:t>Challenges and Solutions in AI Inference </a:t>
            </a:r>
          </a:p>
          <a:p>
            <a:pPr lvl="2"/>
            <a:r>
              <a:rPr lang="en-GB" b="1" dirty="0"/>
              <a:t>Generative Model Sizes</a:t>
            </a:r>
            <a:r>
              <a:rPr lang="en-GB" dirty="0"/>
              <a:t> are </a:t>
            </a:r>
            <a:r>
              <a:rPr lang="en-GB" b="1" dirty="0"/>
              <a:t>rapidly increasing</a:t>
            </a:r>
            <a:r>
              <a:rPr lang="en-GB" dirty="0"/>
              <a:t>, from </a:t>
            </a:r>
            <a:r>
              <a:rPr lang="en-GB" b="1" dirty="0"/>
              <a:t>millions to hundreds of billions of parameters</a:t>
            </a:r>
            <a:r>
              <a:rPr lang="en-GB" dirty="0"/>
              <a:t>.</a:t>
            </a:r>
            <a:endParaRPr lang="en-GB" altLang="en-US" b="1" dirty="0"/>
          </a:p>
          <a:p>
            <a:pPr lvl="2"/>
            <a:r>
              <a:rPr lang="en-GB" altLang="en-US" dirty="0"/>
              <a:t>Depending on the </a:t>
            </a:r>
            <a:r>
              <a:rPr lang="en-GB" altLang="en-US" b="1" dirty="0"/>
              <a:t>memory-bandwidth</a:t>
            </a:r>
            <a:r>
              <a:rPr lang="en-GB" altLang="en-US" dirty="0"/>
              <a:t> or </a:t>
            </a:r>
            <a:r>
              <a:rPr lang="en-GB" altLang="en-US" b="1" dirty="0"/>
              <a:t>FLOPS</a:t>
            </a:r>
            <a:r>
              <a:rPr lang="en-GB" altLang="en-US" dirty="0"/>
              <a:t> of the device, AI Inference workloads can either be memory-bound or compute-bound. </a:t>
            </a:r>
          </a:p>
          <a:p>
            <a:pPr lvl="2"/>
            <a:r>
              <a:rPr lang="en-GB" b="1" dirty="0"/>
              <a:t>Optimization Techniques</a:t>
            </a:r>
            <a:r>
              <a:rPr lang="en-GB" dirty="0"/>
              <a:t> such as </a:t>
            </a:r>
            <a:r>
              <a:rPr lang="en-GB" b="1" dirty="0"/>
              <a:t>Quantization, Distillation, and Pruning</a:t>
            </a:r>
            <a:r>
              <a:rPr lang="en-GB" dirty="0"/>
              <a:t> help </a:t>
            </a:r>
            <a:r>
              <a:rPr lang="en-GB" b="1" dirty="0"/>
              <a:t>reduce memory, computation, and energy costs</a:t>
            </a:r>
            <a:r>
              <a:rPr lang="en-GB" dirty="0"/>
              <a:t>.</a:t>
            </a:r>
          </a:p>
          <a:p>
            <a:pPr marL="780415" lvl="2" indent="0">
              <a:buNone/>
            </a:pPr>
            <a:endParaRPr lang="en-GB" altLang="en-US" dirty="0"/>
          </a:p>
          <a:p>
            <a:pPr lvl="2"/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40428745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7F42B-89C3-8D45-BCF5-65A370DB96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625" y="1457547"/>
            <a:ext cx="5916476" cy="2574186"/>
          </a:xfrm>
        </p:spPr>
        <p:txBody>
          <a:bodyPr/>
          <a:lstStyle/>
          <a:p>
            <a:r>
              <a:rPr lang="en-US" dirty="0"/>
              <a:t>Questions and Discussion</a:t>
            </a:r>
          </a:p>
        </p:txBody>
      </p:sp>
    </p:spTree>
    <p:extLst>
      <p:ext uri="{BB962C8B-B14F-4D97-AF65-F5344CB8AC3E}">
        <p14:creationId xmlns:p14="http://schemas.microsoft.com/office/powerpoint/2010/main" val="33570759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49C65-9D93-0940-A2D2-FDC728ABE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5" y="478301"/>
            <a:ext cx="11233150" cy="654760"/>
          </a:xfrm>
        </p:spPr>
        <p:txBody>
          <a:bodyPr anchor="ctr">
            <a:normAutofit/>
          </a:bodyPr>
          <a:lstStyle/>
          <a:p>
            <a:r>
              <a:rPr lang="en-US" dirty="0"/>
              <a:t>Course Introduction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2399847-2F99-45EF-B262-BCEA8DEAD5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5925" y="1449278"/>
            <a:ext cx="5843799" cy="4924889"/>
          </a:xfrm>
        </p:spPr>
        <p:txBody>
          <a:bodyPr/>
          <a:lstStyle/>
          <a:p>
            <a:r>
              <a:rPr lang="en-GB" altLang="en-US" dirty="0"/>
              <a:t>AI is becoming pervasive in today’s ecosystem </a:t>
            </a:r>
          </a:p>
          <a:p>
            <a:r>
              <a:rPr lang="en-GB" altLang="en-US" dirty="0"/>
              <a:t>Whether it is the Cloud or the Edge, Generative AI applications are becoming increasingly capable</a:t>
            </a:r>
          </a:p>
          <a:p>
            <a:endParaRPr lang="en-GB" altLang="en-US" dirty="0"/>
          </a:p>
          <a:p>
            <a:r>
              <a:rPr lang="en-GB" altLang="en-US" dirty="0"/>
              <a:t>Examples:</a:t>
            </a:r>
          </a:p>
          <a:p>
            <a:pPr lvl="1"/>
            <a:r>
              <a:rPr lang="en-US" sz="2000" kern="1200" dirty="0" err="1">
                <a:solidFill>
                  <a:schemeClr val="tx2"/>
                </a:solidFill>
                <a:latin typeface="+mn-lt"/>
                <a:ea typeface="+mn-ea"/>
                <a:cs typeface="+mn-cs"/>
              </a:rPr>
              <a:t>TimeKettle’s</a:t>
            </a:r>
            <a:r>
              <a:rPr lang="en-US" sz="20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 real-time </a:t>
            </a:r>
            <a:r>
              <a:rPr lang="en-US" sz="2000" b="1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on-device</a:t>
            </a:r>
            <a:r>
              <a:rPr lang="en-US" sz="20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 language translation </a:t>
            </a:r>
          </a:p>
          <a:p>
            <a:pPr lvl="1"/>
            <a:r>
              <a:rPr lang="en-US" sz="2000" dirty="0">
                <a:solidFill>
                  <a:schemeClr val="tx2"/>
                </a:solidFill>
                <a:latin typeface="+mn-lt"/>
                <a:ea typeface="+mn-ea"/>
              </a:rPr>
              <a:t>Apple’s</a:t>
            </a:r>
            <a:r>
              <a:rPr lang="en-US" sz="2000" b="1" dirty="0">
                <a:solidFill>
                  <a:schemeClr val="tx2"/>
                </a:solidFill>
                <a:latin typeface="+mn-lt"/>
                <a:ea typeface="+mn-ea"/>
              </a:rPr>
              <a:t> on-device </a:t>
            </a:r>
            <a:r>
              <a:rPr lang="en-US" sz="2000" dirty="0" err="1">
                <a:solidFill>
                  <a:schemeClr val="tx2"/>
                </a:solidFill>
                <a:latin typeface="+mn-lt"/>
                <a:ea typeface="+mn-ea"/>
              </a:rPr>
              <a:t>OpenELM</a:t>
            </a:r>
            <a:r>
              <a:rPr lang="en-US" sz="2000" dirty="0">
                <a:solidFill>
                  <a:schemeClr val="tx2"/>
                </a:solidFill>
                <a:latin typeface="+mn-lt"/>
                <a:ea typeface="+mn-ea"/>
              </a:rPr>
              <a:t> language assistant </a:t>
            </a:r>
          </a:p>
          <a:p>
            <a:pPr lvl="1"/>
            <a:r>
              <a:rPr lang="en-US" sz="2000" dirty="0" err="1">
                <a:solidFill>
                  <a:schemeClr val="tx2"/>
                </a:solidFill>
                <a:latin typeface="+mn-lt"/>
                <a:ea typeface="+mn-ea"/>
              </a:rPr>
              <a:t>Perplexity.ai’s</a:t>
            </a:r>
            <a:r>
              <a:rPr lang="en-US" sz="2000" dirty="0">
                <a:solidFill>
                  <a:schemeClr val="tx2"/>
                </a:solidFill>
                <a:latin typeface="+mn-lt"/>
                <a:ea typeface="+mn-ea"/>
              </a:rPr>
              <a:t> </a:t>
            </a:r>
            <a:r>
              <a:rPr lang="en-US" sz="2000" b="1" dirty="0">
                <a:solidFill>
                  <a:schemeClr val="tx2"/>
                </a:solidFill>
                <a:latin typeface="+mn-lt"/>
                <a:ea typeface="+mn-ea"/>
              </a:rPr>
              <a:t>cloud</a:t>
            </a:r>
            <a:r>
              <a:rPr lang="en-US" sz="2000" dirty="0">
                <a:solidFill>
                  <a:schemeClr val="tx2"/>
                </a:solidFill>
                <a:latin typeface="+mn-lt"/>
                <a:ea typeface="+mn-ea"/>
              </a:rPr>
              <a:t> Answer Engine</a:t>
            </a:r>
          </a:p>
          <a:p>
            <a:pPr lvl="1"/>
            <a:r>
              <a:rPr lang="en-US" dirty="0">
                <a:ea typeface="+mn-ea"/>
              </a:rPr>
              <a:t>And many more…</a:t>
            </a:r>
            <a:endParaRPr lang="en-US" sz="2000" dirty="0">
              <a:solidFill>
                <a:schemeClr val="tx2"/>
              </a:solidFill>
              <a:latin typeface="+mn-lt"/>
              <a:ea typeface="+mn-ea"/>
            </a:endParaRPr>
          </a:p>
          <a:p>
            <a:pPr marL="506095" lvl="1" indent="0">
              <a:buNone/>
            </a:pPr>
            <a:endParaRPr lang="en-US" alt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03E69B1-9952-B02B-9640-D185D27649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4525" y="315462"/>
            <a:ext cx="5135055" cy="5828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405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49C65-9D93-0940-A2D2-FDC728ABE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outline 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EAFA1BE-381B-7D36-F0D3-9199C9C524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425" y="1171112"/>
            <a:ext cx="11233150" cy="1081022"/>
          </a:xfrm>
        </p:spPr>
        <p:txBody>
          <a:bodyPr/>
          <a:lstStyle/>
          <a:p>
            <a:r>
              <a:rPr lang="en-GB" altLang="en-US" dirty="0"/>
              <a:t>This course will provide you with the understanding and practical experience in deploying and optimizing generative AI workloads on cloud and device CPU’s. The course consists of two parts, a set of 4 lectures and 3 labs. </a:t>
            </a:r>
            <a:endParaRPr lang="en-US" alt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A368E61-4AAA-5CFF-0AA0-DFC0BAAA85EB}"/>
              </a:ext>
            </a:extLst>
          </p:cNvPr>
          <p:cNvSpPr txBox="1">
            <a:spLocks/>
          </p:cNvSpPr>
          <p:nvPr/>
        </p:nvSpPr>
        <p:spPr>
          <a:xfrm>
            <a:off x="665692" y="2801672"/>
            <a:ext cx="4905375" cy="288521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7278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94710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293178" indent="-17303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518603" indent="-168275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16550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836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122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3408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altLang="en-US" b="1" dirty="0"/>
              <a:t>Lecture 1</a:t>
            </a:r>
            <a:r>
              <a:rPr lang="en-GB" altLang="en-US" dirty="0"/>
              <a:t>: Challenges facing Edge and Cloud Inference </a:t>
            </a:r>
          </a:p>
          <a:p>
            <a:r>
              <a:rPr lang="en-GB" altLang="en-US" b="1" dirty="0"/>
              <a:t>Lecture 2</a:t>
            </a:r>
            <a:r>
              <a:rPr lang="en-GB" altLang="en-US" dirty="0"/>
              <a:t>: Types of Machine Learning Models </a:t>
            </a:r>
          </a:p>
          <a:p>
            <a:r>
              <a:rPr lang="en-GB" altLang="en-US" b="1" dirty="0"/>
              <a:t>Lecture 3</a:t>
            </a:r>
            <a:r>
              <a:rPr lang="en-GB" altLang="en-US" dirty="0"/>
              <a:t>: ML Frameworks and Optimized Libraries / Kernels </a:t>
            </a:r>
          </a:p>
          <a:p>
            <a:r>
              <a:rPr lang="en-GB" altLang="en-US" b="1" dirty="0"/>
              <a:t>Lecture 4</a:t>
            </a:r>
            <a:r>
              <a:rPr lang="en-GB" altLang="en-US" dirty="0"/>
              <a:t>: Optimization for CPU Inference </a:t>
            </a:r>
            <a:endParaRPr lang="en-US" alt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6E0433C-6793-2EB4-21A7-BDA740446DBD}"/>
              </a:ext>
            </a:extLst>
          </p:cNvPr>
          <p:cNvSpPr txBox="1">
            <a:spLocks/>
          </p:cNvSpPr>
          <p:nvPr/>
        </p:nvSpPr>
        <p:spPr>
          <a:xfrm>
            <a:off x="6620933" y="2801671"/>
            <a:ext cx="4905375" cy="315886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7278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94710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293178" indent="-17303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518603" indent="-168275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16550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836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122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3408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altLang="en-US" b="1" dirty="0"/>
              <a:t>Lab 1</a:t>
            </a:r>
            <a:r>
              <a:rPr lang="en-GB" altLang="en-US" dirty="0"/>
              <a:t>: </a:t>
            </a:r>
            <a:r>
              <a:rPr lang="en-GB" i="0" dirty="0">
                <a:effectLst/>
                <a:latin typeface="system-ui"/>
              </a:rPr>
              <a:t>Optimizing Generative AI Workloads with Arm Edge Processors</a:t>
            </a:r>
          </a:p>
          <a:p>
            <a:r>
              <a:rPr lang="en-GB" altLang="en-US" b="1" dirty="0"/>
              <a:t>Lab 2</a:t>
            </a:r>
            <a:r>
              <a:rPr lang="en-GB" altLang="en-US" dirty="0"/>
              <a:t>: </a:t>
            </a:r>
            <a:r>
              <a:rPr lang="en-GB" i="0" dirty="0">
                <a:effectLst/>
                <a:latin typeface="system-ui"/>
              </a:rPr>
              <a:t>Optimizing Generative AI Workloads on cloud Arm Processors</a:t>
            </a:r>
            <a:endParaRPr lang="en-GB" altLang="en-US" dirty="0"/>
          </a:p>
          <a:p>
            <a:r>
              <a:rPr lang="en-GB" altLang="en-US" b="1" dirty="0"/>
              <a:t>Lab 3</a:t>
            </a:r>
            <a:r>
              <a:rPr lang="en-GB" altLang="en-US" dirty="0"/>
              <a:t>: </a:t>
            </a:r>
            <a:r>
              <a:rPr lang="en-GB" i="0" dirty="0">
                <a:effectLst/>
                <a:latin typeface="system-ui"/>
              </a:rPr>
              <a:t>Comparative Inference Benchmarking on Arm cloud and Edge Devices</a:t>
            </a:r>
          </a:p>
          <a:p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33481253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7F42B-89C3-8D45-BCF5-65A370DB96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Facing Cloud and Edge </a:t>
            </a:r>
            <a:r>
              <a:rPr lang="en-US" dirty="0" err="1"/>
              <a:t>GenAI</a:t>
            </a:r>
            <a:r>
              <a:rPr lang="en-US" dirty="0"/>
              <a:t> Inference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6153D1-A151-0B49-BF84-F8E44EBE5E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8624" y="4403724"/>
            <a:ext cx="5066680" cy="702444"/>
          </a:xfrm>
        </p:spPr>
        <p:txBody>
          <a:bodyPr/>
          <a:lstStyle/>
          <a:p>
            <a:r>
              <a:rPr lang="en-GB" dirty="0"/>
              <a:t>Navigating Memory Constraints and Architectural Differences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13987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49C65-9D93-0940-A2D2-FDC728ABE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5" y="478302"/>
            <a:ext cx="11233150" cy="512830"/>
          </a:xfrm>
        </p:spPr>
        <p:txBody>
          <a:bodyPr anchor="t">
            <a:normAutofit/>
          </a:bodyPr>
          <a:lstStyle/>
          <a:p>
            <a:r>
              <a:rPr lang="en-US" dirty="0"/>
              <a:t>Lecture 1 Learning Outcomes</a:t>
            </a:r>
          </a:p>
        </p:txBody>
      </p:sp>
      <p:graphicFrame>
        <p:nvGraphicFramePr>
          <p:cNvPr id="9" name="Content Placeholder 2">
            <a:extLst>
              <a:ext uri="{FF2B5EF4-FFF2-40B4-BE49-F238E27FC236}">
                <a16:creationId xmlns:a16="http://schemas.microsoft.com/office/drawing/2014/main" id="{A00DA3FD-8146-99D8-F7E4-CAC47FD9B33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97540441"/>
              </p:ext>
            </p:extLst>
          </p:nvPr>
        </p:nvGraphicFramePr>
        <p:xfrm>
          <a:off x="479425" y="1554489"/>
          <a:ext cx="11233150" cy="45532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6180987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49C65-9D93-0940-A2D2-FDC728ABE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Size Trends 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4BCFCE0-11FA-C352-A3F2-B104CA52F7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5685" y="1084961"/>
            <a:ext cx="7089774" cy="985338"/>
          </a:xfrm>
        </p:spPr>
        <p:txBody>
          <a:bodyPr/>
          <a:lstStyle/>
          <a:p>
            <a:r>
              <a:rPr lang="en-GB" altLang="en-US" dirty="0"/>
              <a:t>Scaling the Training and Inference of</a:t>
            </a:r>
            <a:r>
              <a:rPr lang="en-GB" altLang="en-US" b="1" dirty="0"/>
              <a:t> </a:t>
            </a:r>
            <a:r>
              <a:rPr lang="en-GB" altLang="en-US" dirty="0" err="1"/>
              <a:t>GenAI</a:t>
            </a:r>
            <a:r>
              <a:rPr lang="en-GB" altLang="en-US" b="1" dirty="0"/>
              <a:t> </a:t>
            </a:r>
            <a:r>
              <a:rPr lang="en-GB" altLang="en-US" dirty="0"/>
              <a:t>models in compute makes them more capable. </a:t>
            </a:r>
          </a:p>
          <a:p>
            <a:pPr marL="780415" lvl="2" indent="0">
              <a:buNone/>
            </a:pPr>
            <a:endParaRPr lang="en-GB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B7A74E-B3CF-7268-D3A4-9AE12F09D6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526" y="2183609"/>
            <a:ext cx="6300562" cy="305990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78981BE-7E38-94E4-4D87-00D8C3E47A95}"/>
              </a:ext>
            </a:extLst>
          </p:cNvPr>
          <p:cNvSpPr txBox="1"/>
          <p:nvPr/>
        </p:nvSpPr>
        <p:spPr>
          <a:xfrm>
            <a:off x="316526" y="5511429"/>
            <a:ext cx="63005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/>
              <a:t>Jaime Sevilla and Edu Roldán (2024), "Training Compute of Frontier AI Models Grows by 4-5x per Year". </a:t>
            </a:r>
            <a:r>
              <a:rPr lang="en-GB" sz="1400" i="1" dirty="0">
                <a:effectLst/>
              </a:rPr>
              <a:t>Published online at </a:t>
            </a:r>
            <a:r>
              <a:rPr lang="en-GB" sz="1400" i="1" dirty="0" err="1">
                <a:effectLst/>
              </a:rPr>
              <a:t>epoch.ai</a:t>
            </a:r>
            <a:r>
              <a:rPr lang="en-GB" sz="1400" i="1" dirty="0">
                <a:effectLst/>
              </a:rPr>
              <a:t>.</a:t>
            </a:r>
            <a:r>
              <a:rPr lang="en-GB" sz="1400" dirty="0"/>
              <a:t> </a:t>
            </a:r>
            <a:endParaRPr lang="en-US" sz="1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AA00F1-FDA7-C0E5-28A1-96404700FC7C}"/>
              </a:ext>
            </a:extLst>
          </p:cNvPr>
          <p:cNvSpPr txBox="1">
            <a:spLocks/>
          </p:cNvSpPr>
          <p:nvPr/>
        </p:nvSpPr>
        <p:spPr>
          <a:xfrm>
            <a:off x="6739003" y="2125059"/>
            <a:ext cx="4872625" cy="985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7278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94710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293178" indent="-17303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518603" indent="-168275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16550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836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122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3408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GB" altLang="en-US" b="1" dirty="0"/>
              <a:t>The Bitter Lesson – Key Takeaways (Rich Sutton, 2019)</a:t>
            </a:r>
          </a:p>
          <a:p>
            <a:pPr lvl="2"/>
            <a:r>
              <a:rPr lang="en-GB" dirty="0"/>
              <a:t>The most effective AI methods are those that </a:t>
            </a:r>
            <a:r>
              <a:rPr lang="en-GB" b="1" dirty="0"/>
              <a:t>leverage computation</a:t>
            </a:r>
            <a:r>
              <a:rPr lang="en-GB" dirty="0"/>
              <a:t>, not human insight.</a:t>
            </a:r>
          </a:p>
          <a:p>
            <a:pPr marL="780415" lvl="2" indent="0">
              <a:buNone/>
            </a:pPr>
            <a:endParaRPr lang="en-GB" dirty="0"/>
          </a:p>
          <a:p>
            <a:pPr lvl="2"/>
            <a:r>
              <a:rPr lang="en-GB" dirty="0"/>
              <a:t>Human-designed heuristics are short-term gains; </a:t>
            </a:r>
            <a:r>
              <a:rPr lang="en-GB" b="1" dirty="0"/>
              <a:t>scale wins in the long run</a:t>
            </a:r>
            <a:r>
              <a:rPr lang="en-GB" dirty="0"/>
              <a:t>.</a:t>
            </a:r>
          </a:p>
          <a:p>
            <a:pPr marL="780415" lvl="2" indent="0">
              <a:buNone/>
            </a:pPr>
            <a:endParaRPr lang="en-GB" dirty="0"/>
          </a:p>
          <a:p>
            <a:pPr lvl="2"/>
            <a:r>
              <a:rPr lang="en-GB" dirty="0"/>
              <a:t>The lesson: invest in scalable, compute-heavy general methods like deep learning.</a:t>
            </a:r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11178306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9B0F2A-E8A8-A9C1-1645-5D233BBCF6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CF4E9F-1D56-302F-6EFF-2589FC2A04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CPU Architecture Overview 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C256712-27A6-AA89-FB59-5CFC1A4404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803630"/>
            <a:ext cx="6968744" cy="6381750"/>
          </a:xfrm>
        </p:spPr>
        <p:txBody>
          <a:bodyPr/>
          <a:lstStyle/>
          <a:p>
            <a:pPr marL="506095" lvl="1" indent="0">
              <a:buNone/>
            </a:pPr>
            <a:endParaRPr lang="en-GB" altLang="en-US" dirty="0"/>
          </a:p>
          <a:p>
            <a:pPr lvl="1"/>
            <a:r>
              <a:rPr lang="en-GB" altLang="en-US" dirty="0"/>
              <a:t>Key Components </a:t>
            </a:r>
          </a:p>
          <a:p>
            <a:pPr lvl="2"/>
            <a:r>
              <a:rPr lang="en-GB" b="1" dirty="0"/>
              <a:t>Arithmetic Logic Unit (ALU):</a:t>
            </a:r>
            <a:r>
              <a:rPr lang="en-GB" dirty="0"/>
              <a:t> Performs mathematical calculations and logical operations.</a:t>
            </a:r>
          </a:p>
          <a:p>
            <a:pPr lvl="2"/>
            <a:r>
              <a:rPr lang="en-GB" b="1" dirty="0"/>
              <a:t>Control Logic:</a:t>
            </a:r>
            <a:r>
              <a:rPr lang="en-GB" dirty="0"/>
              <a:t> Decodes Instructions and manages and directs the flow of data between the CPU, memory, and hardware components.</a:t>
            </a:r>
          </a:p>
          <a:p>
            <a:pPr lvl="2"/>
            <a:r>
              <a:rPr lang="en-GB" b="1" dirty="0"/>
              <a:t>Registers:</a:t>
            </a:r>
            <a:r>
              <a:rPr lang="en-GB" dirty="0"/>
              <a:t> High-speed storage locations that temporarily hold instructions, addresses, and data being processed.</a:t>
            </a:r>
          </a:p>
          <a:p>
            <a:pPr lvl="2"/>
            <a:endParaRPr lang="en-GB" dirty="0"/>
          </a:p>
          <a:p>
            <a:pPr lvl="1"/>
            <a:r>
              <a:rPr lang="en-GB" dirty="0"/>
              <a:t>Features: 		</a:t>
            </a:r>
          </a:p>
          <a:p>
            <a:pPr lvl="2"/>
            <a:r>
              <a:rPr lang="en-GB" b="1" dirty="0"/>
              <a:t>Advanced Control Logic:</a:t>
            </a:r>
            <a:r>
              <a:rPr lang="en-GB" dirty="0"/>
              <a:t> Designed to efficiently manage a wide range of tasks, enabling execution of complex instructions.</a:t>
            </a:r>
          </a:p>
          <a:p>
            <a:pPr lvl="2"/>
            <a:r>
              <a:rPr lang="en-GB" b="1" dirty="0"/>
              <a:t>Optimized Single-Thread Performance:</a:t>
            </a:r>
            <a:r>
              <a:rPr lang="en-GB" dirty="0"/>
              <a:t> Ensures high per-core efficiency, reducing latency for computationally intensive operations.</a:t>
            </a:r>
          </a:p>
          <a:p>
            <a:pPr lvl="2"/>
            <a:r>
              <a:rPr lang="en-GB" b="1" dirty="0"/>
              <a:t>Branch Prediction &amp; Out-of-Order Execution:</a:t>
            </a:r>
            <a:r>
              <a:rPr lang="en-GB" dirty="0"/>
              <a:t> Enhances CPU efficiency by reducing pipeline stalls and ensuring continuous instruction execution.</a:t>
            </a:r>
            <a:endParaRPr lang="en-GB" altLang="en-US" dirty="0"/>
          </a:p>
          <a:p>
            <a:pPr marL="780415" lvl="2" indent="0">
              <a:buNone/>
            </a:pPr>
            <a:endParaRPr lang="en-GB" altLang="en-US" dirty="0"/>
          </a:p>
          <a:p>
            <a:pPr lvl="2"/>
            <a:endParaRPr lang="en-GB" altLang="en-US" dirty="0"/>
          </a:p>
        </p:txBody>
      </p:sp>
      <p:pic>
        <p:nvPicPr>
          <p:cNvPr id="1026" name="Picture 2" descr="Uploaded image">
            <a:extLst>
              <a:ext uri="{FF2B5EF4-FFF2-40B4-BE49-F238E27FC236}">
                <a16:creationId xmlns:a16="http://schemas.microsoft.com/office/drawing/2014/main" id="{F41C4539-822F-CB12-60C9-426860A9A9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0251" y="476251"/>
            <a:ext cx="3994149" cy="5150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38D159B-9526-302A-1E66-54971D34DCA5}"/>
              </a:ext>
            </a:extLst>
          </p:cNvPr>
          <p:cNvSpPr txBox="1"/>
          <p:nvPr/>
        </p:nvSpPr>
        <p:spPr>
          <a:xfrm>
            <a:off x="1562777" y="6523988"/>
            <a:ext cx="108119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/>
              <a:t>Cortex-A72 Technical Reference Manual: </a:t>
            </a:r>
            <a:r>
              <a:rPr lang="en-GB" sz="1400" dirty="0">
                <a:hlinkClick r:id="rId4"/>
              </a:rPr>
              <a:t>https://www.scs.stanford.edu/~zyedidia/docs/arm/cortex_a72.pdf</a:t>
            </a:r>
            <a:br>
              <a:rPr lang="en-GB" sz="1400" dirty="0"/>
            </a:br>
            <a:r>
              <a:rPr lang="en-GB" sz="1400" dirty="0"/>
              <a:t>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0530650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2918E-B962-E25C-F43E-D99071B7E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CPUs Are Optimized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4A483D9-9BD4-9F8B-9BDB-2CF957BCB8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286166" y="1142390"/>
            <a:ext cx="5186778" cy="1962850"/>
          </a:xfrm>
        </p:spPr>
        <p:txBody>
          <a:bodyPr/>
          <a:lstStyle/>
          <a:p>
            <a:pPr lvl="1"/>
            <a:r>
              <a:rPr lang="en-GB" altLang="en-US" b="1" dirty="0"/>
              <a:t>Instruction Level Parallelism </a:t>
            </a:r>
          </a:p>
          <a:p>
            <a:pPr lvl="2"/>
            <a:r>
              <a:rPr lang="en-GB" b="1" dirty="0"/>
              <a:t> Pipelining</a:t>
            </a:r>
            <a:r>
              <a:rPr lang="en-GB" dirty="0"/>
              <a:t>: Executes multiple stages (fetch, decode, execute) simultaneously for higher throughput.</a:t>
            </a:r>
          </a:p>
          <a:p>
            <a:pPr marL="780415" lvl="2" indent="0">
              <a:buNone/>
            </a:pPr>
            <a:endParaRPr lang="en-GB" dirty="0"/>
          </a:p>
          <a:p>
            <a:pPr lvl="2"/>
            <a:r>
              <a:rPr lang="en-GB" b="1" dirty="0"/>
              <a:t> Superscalar Execution</a:t>
            </a:r>
            <a:r>
              <a:rPr lang="en-GB" dirty="0"/>
              <a:t>: Allows multiple instructions per clock cycle using parallel execution units.</a:t>
            </a:r>
          </a:p>
          <a:p>
            <a:pPr marL="780415" lvl="2" indent="0">
              <a:buNone/>
            </a:pPr>
            <a:endParaRPr lang="en-GB" dirty="0"/>
          </a:p>
          <a:p>
            <a:pPr lvl="2"/>
            <a:r>
              <a:rPr lang="en-GB" b="1" dirty="0"/>
              <a:t>Out-of-Order Execution</a:t>
            </a:r>
            <a:r>
              <a:rPr lang="en-GB" dirty="0"/>
              <a:t>: Dynamically reorders instructions to avoid stalls and make better use of execution units.</a:t>
            </a:r>
            <a:endParaRPr lang="en-GB" altLang="en-US" dirty="0"/>
          </a:p>
          <a:p>
            <a:pPr marL="780415" lvl="2" indent="0">
              <a:buNone/>
            </a:pPr>
            <a:endParaRPr lang="en-GB" altLang="en-US" dirty="0"/>
          </a:p>
          <a:p>
            <a:pPr lvl="2"/>
            <a:endParaRPr lang="en-GB" altLang="en-US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AD23AC84-3BAC-BDB3-9DDE-72DCE2198E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90" t="2215" r="2288" b="5641"/>
          <a:stretch/>
        </p:blipFill>
        <p:spPr>
          <a:xfrm>
            <a:off x="4210654" y="4451379"/>
            <a:ext cx="7968372" cy="183214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1C09D26-F5CE-9894-FFF4-2798419500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745" y="4644162"/>
            <a:ext cx="2791744" cy="1639366"/>
          </a:xfrm>
          <a:prstGeom prst="rect">
            <a:avLst/>
          </a:prstGeom>
        </p:spPr>
      </p:pic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574EE0F2-09A5-4180-6FA1-3D3A4FFC3752}"/>
              </a:ext>
            </a:extLst>
          </p:cNvPr>
          <p:cNvSpPr txBox="1">
            <a:spLocks/>
          </p:cNvSpPr>
          <p:nvPr/>
        </p:nvSpPr>
        <p:spPr>
          <a:xfrm>
            <a:off x="8194840" y="1131010"/>
            <a:ext cx="3997160" cy="16002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7278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94710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7">
                  <a:extLs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293178" indent="-17303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518603" indent="-168275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7">
                  <a:extLs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16550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836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122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3408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GB" altLang="en-US" b="1" dirty="0"/>
              <a:t>Branch Prediction </a:t>
            </a:r>
          </a:p>
          <a:p>
            <a:pPr lvl="2"/>
            <a:r>
              <a:rPr lang="en-GB" b="1" dirty="0"/>
              <a:t> Speculative Execution:</a:t>
            </a:r>
            <a:r>
              <a:rPr lang="en-GB" dirty="0"/>
              <a:t> Predicts branch outcomes to keep the pipeline full, reducing stalls</a:t>
            </a:r>
            <a:endParaRPr lang="en-GB" altLang="en-US" dirty="0"/>
          </a:p>
          <a:p>
            <a:pPr marL="780415" lvl="2" indent="0">
              <a:buFontTx/>
              <a:buNone/>
            </a:pPr>
            <a:endParaRPr lang="en-GB" altLang="en-US" dirty="0"/>
          </a:p>
          <a:p>
            <a:pPr marL="780415" lvl="2" indent="0">
              <a:buFontTx/>
              <a:buNone/>
            </a:pPr>
            <a:endParaRPr lang="en-GB" altLang="en-US" dirty="0"/>
          </a:p>
          <a:p>
            <a:pPr marL="780415" lvl="2" indent="0">
              <a:buFontTx/>
              <a:buNone/>
            </a:pPr>
            <a:endParaRPr lang="en-GB" altLang="en-US" dirty="0"/>
          </a:p>
          <a:p>
            <a:pPr lvl="2"/>
            <a:endParaRPr lang="en-GB" altLang="en-US" dirty="0"/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E8E9B867-2CE5-B558-2FC7-703383CD51F6}"/>
              </a:ext>
            </a:extLst>
          </p:cNvPr>
          <p:cNvSpPr txBox="1">
            <a:spLocks/>
          </p:cNvSpPr>
          <p:nvPr/>
        </p:nvSpPr>
        <p:spPr>
          <a:xfrm>
            <a:off x="4317746" y="1143413"/>
            <a:ext cx="4113122" cy="233363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7278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94710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7">
                  <a:extLs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293178" indent="-17303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518603" indent="-168275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7">
                  <a:extLs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16550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836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122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3408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GB" b="1" dirty="0"/>
              <a:t>Data Level Parallelism</a:t>
            </a:r>
          </a:p>
          <a:p>
            <a:pPr lvl="2"/>
            <a:r>
              <a:rPr lang="en-GB" b="1" dirty="0"/>
              <a:t>Single Instruction Multiple Data (SIMD)</a:t>
            </a:r>
            <a:r>
              <a:rPr lang="en-GB" dirty="0"/>
              <a:t> allow a single instruction to act on multiple data elements, e.g. (Arm </a:t>
            </a:r>
            <a:r>
              <a:rPr lang="en-GB" b="1" dirty="0"/>
              <a:t>NEON</a:t>
            </a:r>
            <a:r>
              <a:rPr lang="en-GB" dirty="0"/>
              <a:t>, </a:t>
            </a:r>
            <a:r>
              <a:rPr lang="en-GB" b="1" dirty="0"/>
              <a:t>Scalable Vector Extension (SVE)</a:t>
            </a:r>
            <a:r>
              <a:rPr lang="en-GB" dirty="0"/>
              <a:t>).</a:t>
            </a:r>
          </a:p>
          <a:p>
            <a:pPr marL="780415" lvl="2" indent="0">
              <a:buNone/>
            </a:pPr>
            <a:endParaRPr lang="en-GB" dirty="0"/>
          </a:p>
          <a:p>
            <a:pPr lvl="2"/>
            <a:r>
              <a:rPr lang="en-GB" b="1" dirty="0"/>
              <a:t>Scalable Matrix Extension (SME</a:t>
            </a:r>
            <a:r>
              <a:rPr lang="en-GB" dirty="0"/>
              <a:t>), available on Arm enables 2D data parallelism. </a:t>
            </a:r>
            <a:endParaRPr lang="en-GB" altLang="en-US" dirty="0"/>
          </a:p>
          <a:p>
            <a:pPr marL="780415" lvl="2" indent="0">
              <a:buFontTx/>
              <a:buNone/>
            </a:pPr>
            <a:endParaRPr lang="en-GB" altLang="en-US" dirty="0"/>
          </a:p>
          <a:p>
            <a:pPr marL="780415" lvl="2" indent="0">
              <a:buFontTx/>
              <a:buNone/>
            </a:pPr>
            <a:endParaRPr lang="en-GB" altLang="en-US" dirty="0"/>
          </a:p>
          <a:p>
            <a:pPr lvl="2"/>
            <a:endParaRPr lang="en-GB" altLang="en-US" dirty="0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70462456-5CA4-2B40-8CC8-E661047C4A52}"/>
              </a:ext>
            </a:extLst>
          </p:cNvPr>
          <p:cNvSpPr txBox="1">
            <a:spLocks/>
          </p:cNvSpPr>
          <p:nvPr/>
        </p:nvSpPr>
        <p:spPr>
          <a:xfrm>
            <a:off x="6096000" y="6381750"/>
            <a:ext cx="3833520" cy="233363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7278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94710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7">
                  <a:extLs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293178" indent="-17303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518603" indent="-168275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7">
                  <a:extLs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16550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836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122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3408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06095" lvl="1" indent="0">
              <a:buNone/>
            </a:pPr>
            <a:r>
              <a:rPr lang="en-GB" altLang="en-US" b="1" dirty="0"/>
              <a:t>NEON Vector Multiplication </a:t>
            </a:r>
            <a:endParaRPr lang="en-GB" altLang="en-US" dirty="0"/>
          </a:p>
          <a:p>
            <a:pPr marL="780415" lvl="2" indent="0">
              <a:buFontTx/>
              <a:buNone/>
            </a:pPr>
            <a:endParaRPr lang="en-GB" altLang="en-US" dirty="0"/>
          </a:p>
          <a:p>
            <a:pPr lvl="2"/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5019799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C34780-5B37-2DC5-E1C5-8A1631614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CPUs Are Optimized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6150B5E-3E13-D5A6-77CE-CBC70E8ED1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3938" y="1381294"/>
            <a:ext cx="5516562" cy="4924889"/>
          </a:xfrm>
        </p:spPr>
        <p:txBody>
          <a:bodyPr/>
          <a:lstStyle/>
          <a:p>
            <a:pPr lvl="1"/>
            <a:r>
              <a:rPr lang="en-GB" altLang="en-US" b="1" dirty="0"/>
              <a:t>Cache Optimization </a:t>
            </a:r>
          </a:p>
          <a:p>
            <a:pPr lvl="2"/>
            <a:r>
              <a:rPr lang="en-GB" b="1" dirty="0"/>
              <a:t> Cache Size &amp; Associativity:</a:t>
            </a:r>
            <a:r>
              <a:rPr lang="en-GB" dirty="0"/>
              <a:t> Optimizing these reduces cache misses, reducing latency and energy consumption. </a:t>
            </a:r>
          </a:p>
          <a:p>
            <a:pPr lvl="2"/>
            <a:r>
              <a:rPr lang="en-GB" b="1" dirty="0"/>
              <a:t> Prefetching:</a:t>
            </a:r>
            <a:r>
              <a:rPr lang="en-GB" dirty="0"/>
              <a:t> Predicts and loads required data in advance to minimize memory delays.</a:t>
            </a:r>
          </a:p>
          <a:p>
            <a:pPr marL="780415" lvl="2" indent="0">
              <a:buNone/>
            </a:pPr>
            <a:endParaRPr lang="en-GB" altLang="en-US" dirty="0"/>
          </a:p>
          <a:p>
            <a:pPr lvl="1"/>
            <a:r>
              <a:rPr lang="en-GB" altLang="en-US" b="1" dirty="0"/>
              <a:t>Power Efficiency </a:t>
            </a:r>
          </a:p>
          <a:p>
            <a:pPr lvl="2"/>
            <a:r>
              <a:rPr lang="en-GB" b="1" dirty="0"/>
              <a:t> Frequency Scaling:</a:t>
            </a:r>
            <a:r>
              <a:rPr lang="en-GB" dirty="0"/>
              <a:t> Adjusts CPU speed dynamically for power and performance balance.</a:t>
            </a:r>
          </a:p>
          <a:p>
            <a:pPr lvl="2"/>
            <a:r>
              <a:rPr lang="en-GB" b="1" dirty="0"/>
              <a:t> Low Power States:</a:t>
            </a:r>
            <a:r>
              <a:rPr lang="en-GB" dirty="0"/>
              <a:t> Reduces power consumption during idle periods.</a:t>
            </a:r>
          </a:p>
          <a:p>
            <a:pPr marL="780415" lvl="2" indent="0">
              <a:buNone/>
            </a:pPr>
            <a:endParaRPr lang="en-GB" dirty="0"/>
          </a:p>
          <a:p>
            <a:pPr lvl="1"/>
            <a:r>
              <a:rPr lang="en-GB" altLang="en-US" b="1" dirty="0"/>
              <a:t>Multi-Core Architectures.</a:t>
            </a:r>
          </a:p>
          <a:p>
            <a:pPr lvl="2"/>
            <a:r>
              <a:rPr lang="en-GB" b="1" dirty="0"/>
              <a:t> Parallel Processing:</a:t>
            </a:r>
            <a:r>
              <a:rPr lang="en-GB" dirty="0"/>
              <a:t> Utilizes multiple cores to handle tasks concurrently.</a:t>
            </a:r>
          </a:p>
          <a:p>
            <a:pPr lvl="2"/>
            <a:endParaRPr lang="en-GB" altLang="en-US" dirty="0"/>
          </a:p>
          <a:p>
            <a:pPr marL="780415" lvl="2" indent="0">
              <a:buNone/>
            </a:pPr>
            <a:endParaRPr lang="en-GB" altLang="en-US" dirty="0"/>
          </a:p>
          <a:p>
            <a:pPr marL="780415" lvl="2" indent="0">
              <a:buNone/>
            </a:pPr>
            <a:endParaRPr lang="en-GB" altLang="en-US" dirty="0"/>
          </a:p>
          <a:p>
            <a:pPr marL="780415" lvl="2" indent="0">
              <a:buNone/>
            </a:pPr>
            <a:endParaRPr lang="en-GB" altLang="en-US" dirty="0"/>
          </a:p>
          <a:p>
            <a:pPr lvl="2"/>
            <a:endParaRPr lang="en-GB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8EE0E6E-F654-47AD-649A-D175D9C110F0}"/>
              </a:ext>
            </a:extLst>
          </p:cNvPr>
          <p:cNvSpPr txBox="1"/>
          <p:nvPr/>
        </p:nvSpPr>
        <p:spPr>
          <a:xfrm>
            <a:off x="7318630" y="5683263"/>
            <a:ext cx="3517521" cy="5816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2100" b="1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Arm Coretex-A76 Processor (</a:t>
            </a:r>
            <a:r>
              <a:rPr lang="en-US" sz="2100" b="1" kern="1200" dirty="0" err="1">
                <a:solidFill>
                  <a:schemeClr val="tx2"/>
                </a:solidFill>
                <a:latin typeface="+mn-lt"/>
                <a:ea typeface="+mn-ea"/>
                <a:cs typeface="+mn-cs"/>
              </a:rPr>
              <a:t>Rapberry</a:t>
            </a:r>
            <a:r>
              <a:rPr lang="en-US" sz="2100" b="1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 pi-5)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A2DEE3-7DE2-8AE5-0FB3-241B5D4E80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0125" y="1061659"/>
            <a:ext cx="3974533" cy="4617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054832"/>
      </p:ext>
    </p:extLst>
  </p:cSld>
  <p:clrMapOvr>
    <a:masterClrMapping/>
  </p:clrMapOvr>
</p:sld>
</file>

<file path=ppt/theme/theme1.xml><?xml version="1.0" encoding="utf-8"?>
<a:theme xmlns:a="http://schemas.openxmlformats.org/drawingml/2006/main" name="Arm_Public_2024">
  <a:themeElements>
    <a:clrScheme name="Arm PPT">
      <a:dk1>
        <a:srgbClr val="000000"/>
      </a:dk1>
      <a:lt1>
        <a:srgbClr val="FFFFFF"/>
      </a:lt1>
      <a:dk2>
        <a:srgbClr val="333E48"/>
      </a:dk2>
      <a:lt2>
        <a:srgbClr val="E5ECEB"/>
      </a:lt2>
      <a:accent1>
        <a:srgbClr val="0091BD"/>
      </a:accent1>
      <a:accent2>
        <a:srgbClr val="002B49"/>
      </a:accent2>
      <a:accent3>
        <a:srgbClr val="FFC700"/>
      </a:accent3>
      <a:accent4>
        <a:srgbClr val="95D600"/>
      </a:accent4>
      <a:accent5>
        <a:srgbClr val="FF6B00"/>
      </a:accent5>
      <a:accent6>
        <a:srgbClr val="7D868C"/>
      </a:accent6>
      <a:hlink>
        <a:srgbClr val="00C1DE"/>
      </a:hlink>
      <a:folHlink>
        <a:srgbClr val="002F6C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marL="0" indent="0" algn="l" defTabSz="914400" rtl="0" eaLnBrk="1" latinLnBrk="0" hangingPunct="1">
          <a:lnSpc>
            <a:spcPct val="90000"/>
          </a:lnSpc>
          <a:spcBef>
            <a:spcPts val="0"/>
          </a:spcBef>
          <a:spcAft>
            <a:spcPts val="600"/>
          </a:spcAft>
          <a:buFont typeface="Arial" panose="020B0604020202020204" pitchFamily="34" charset="0"/>
          <a:buNone/>
          <a:defRPr sz="2100" kern="1200" dirty="0" err="1" smtClean="0">
            <a:solidFill>
              <a:schemeClr val="tx2"/>
            </a:solidFill>
            <a:latin typeface="+mn-lt"/>
            <a:ea typeface="+mn-ea"/>
            <a:cs typeface="+mn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2" id="{25AA46A6-F8D0-4647-865D-F700FAFED8F6}" vid="{255BEF51-55C5-A743-A761-05EE3BF481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item1.xml><?xml version="1.0" encoding="utf-8"?>
<?mso-contentType ?>
<customXsn xmlns="http://schemas.microsoft.com/office/2006/metadata/customXsn">
  <xsnLocation/>
  <cached>True</cached>
  <openByDefault>True</openByDefault>
  <xsnScope/>
</customXsn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ARM Document" ma:contentTypeID="0x0101005C6975769EB1684CAB07571CAE07A11B0100BC81FA0C64ACC243A77959D9266C7751" ma:contentTypeVersion="27" ma:contentTypeDescription="" ma:contentTypeScope="" ma:versionID="c3d44a507a30e34bb56df6cb41b0e970">
  <xsd:schema xmlns:xsd="http://www.w3.org/2001/XMLSchema" xmlns:xs="http://www.w3.org/2001/XMLSchema" xmlns:p="http://schemas.microsoft.com/office/2006/metadata/properties" xmlns:ns1="http://schemas.microsoft.com/sharepoint/v3" xmlns:ns2="f2ad5090-61a8-4b8c-ab70-68f4ff4d1933" xmlns:ns3="http://schemas.microsoft.com/sharepoint/v3/fields" xmlns:ns4="c0950e01-db07-4e41-9c32-b7a8e9fccc9b" targetNamespace="http://schemas.microsoft.com/office/2006/metadata/properties" ma:root="true" ma:fieldsID="d6365f768a9cf65e3d0aaa644537f94f" ns1:_="" ns2:_="" ns3:_="" ns4:_="">
    <xsd:import namespace="http://schemas.microsoft.com/sharepoint/v3"/>
    <xsd:import namespace="f2ad5090-61a8-4b8c-ab70-68f4ff4d1933"/>
    <xsd:import namespace="http://schemas.microsoft.com/sharepoint/v3/fields"/>
    <xsd:import namespace="c0950e01-db07-4e41-9c32-b7a8e9fccc9b"/>
    <xsd:element name="properties">
      <xsd:complexType>
        <xsd:sequence>
          <xsd:element name="documentManagement">
            <xsd:complexType>
              <xsd:all>
                <xsd:element ref="ns1:RoutingRuleDescription" minOccurs="0"/>
                <xsd:element ref="ns2:Document_x0020_Author" minOccurs="0"/>
                <xsd:element ref="ns3:_Status"/>
                <xsd:element ref="ns2:Document_x0020_Confidentiality"/>
                <xsd:element ref="ns2:_dlc_DocId" minOccurs="0"/>
                <xsd:element ref="ns2:_dlc_DocIdUrl" minOccurs="0"/>
                <xsd:element ref="ns2:_dlc_DocIdPersistId" minOccurs="0"/>
                <xsd:element ref="ns2:ARM_x0020_Legacy_x0020_ID" minOccurs="0"/>
                <xsd:element ref="ns2:Current_x0020_Version" minOccurs="0"/>
                <xsd:element ref="ns2:j60c3ced31bb40378c6254d49035d966" minOccurs="0"/>
                <xsd:element ref="ns2:TaxCatchAll" minOccurs="0"/>
                <xsd:element ref="ns2:TaxCatchAllLabel" minOccurs="0"/>
                <xsd:element ref="ns4:Categor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RoutingRuleDescription" ma:index="2" nillable="true" ma:displayName="Description" ma:internalName="RoutingRuleDescription" ma:readOnly="false">
      <xsd:simpleType>
        <xsd:restriction base="dms:Text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2ad5090-61a8-4b8c-ab70-68f4ff4d1933" elementFormDefault="qualified">
    <xsd:import namespace="http://schemas.microsoft.com/office/2006/documentManagement/types"/>
    <xsd:import namespace="http://schemas.microsoft.com/office/infopath/2007/PartnerControls"/>
    <xsd:element name="Document_x0020_Author" ma:index="3" nillable="true" ma:displayName="Document Author" ma:list="UserInfo" ma:SharePointGroup="0" ma:internalName="Document_x0020_Author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Document_x0020_Confidentiality" ma:index="5" ma:displayName="Document Confidentiality" ma:default="Confidential" ma:format="Dropdown" ma:internalName="Document_x0020_Confidentiality">
      <xsd:simpleType>
        <xsd:restriction base="dms:Choice">
          <xsd:enumeration value="Secret"/>
          <xsd:enumeration value="Confidential-Restricted"/>
          <xsd:enumeration value="Confidential"/>
          <xsd:enumeration value="Non-Confidential"/>
          <xsd:enumeration value="Personal"/>
        </xsd:restriction>
      </xsd:simpleType>
    </xsd:element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  <xsd:element name="ARM_x0020_Legacy_x0020_ID" ma:index="16" nillable="true" ma:displayName="ARM Legacy ID" ma:internalName="ARM_x0020_Legacy_x0020_ID">
      <xsd:simpleType>
        <xsd:restriction base="dms:Text">
          <xsd:maxLength value="255"/>
        </xsd:restriction>
      </xsd:simpleType>
    </xsd:element>
    <xsd:element name="Current_x0020_Version" ma:index="17" nillable="true" ma:displayName="Current Version" ma:description="The current version number of the file in SharePoint." ma:internalName="Current_x0020_Version" ma:readOnly="false">
      <xsd:simpleType>
        <xsd:restriction base="dms:Text">
          <xsd:maxLength value="255"/>
        </xsd:restriction>
      </xsd:simpleType>
    </xsd:element>
    <xsd:element name="j60c3ced31bb40378c6254d49035d966" ma:index="18" nillable="true" ma:taxonomy="true" ma:internalName="j60c3ced31bb40378c6254d49035d966" ma:taxonomyFieldName="Calendar_x0020_Year" ma:displayName="Calendar Year" ma:readOnly="false" ma:default="7;#2017|58467e81-5d99-44a5-abb5-12a016b65e9e" ma:fieldId="{360c3ced-31bb-4037-8c62-54d49035d966}" ma:sspId="982c6e79-63e2-4d63-9b21-99d1544b0b75" ma:termSetId="c604d99f-773e-49a6-a2c0-6d4bc7541120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axCatchAll" ma:index="19" nillable="true" ma:displayName="Taxonomy Catch All Column" ma:hidden="true" ma:list="{a9424fa9-fdb0-43c3-9a79-ae027323b92a}" ma:internalName="TaxCatchAll" ma:showField="CatchAllData" ma:web="f2ad5090-61a8-4b8c-ab70-68f4ff4d193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20" nillable="true" ma:displayName="Taxonomy Catch All Column1" ma:hidden="true" ma:list="{a9424fa9-fdb0-43c3-9a79-ae027323b92a}" ma:internalName="TaxCatchAllLabel" ma:readOnly="true" ma:showField="CatchAllDataLabel" ma:web="f2ad5090-61a8-4b8c-ab70-68f4ff4d193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Status" ma:index="4" ma:displayName="Status" ma:default="Not Started" ma:internalName="_Status" ma:readOnly="false">
      <xsd:simpleType>
        <xsd:union memberTypes="dms:Text">
          <xsd:simpleType>
            <xsd:restriction base="dms:Choice">
              <xsd:enumeration value="Not Started"/>
              <xsd:enumeration value="Draft"/>
              <xsd:enumeration value="Reviewed"/>
              <xsd:enumeration value="Scheduled"/>
              <xsd:enumeration value="Published"/>
              <xsd:enumeration value="Final"/>
              <xsd:enumeration value="Expired"/>
            </xsd:restriction>
          </xsd:simpleType>
        </xsd:un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950e01-db07-4e41-9c32-b7a8e9fccc9b" elementFormDefault="qualified">
    <xsd:import namespace="http://schemas.microsoft.com/office/2006/documentManagement/types"/>
    <xsd:import namespace="http://schemas.microsoft.com/office/infopath/2007/PartnerControls"/>
    <xsd:element name="Category" ma:index="22" nillable="true" ma:displayName="Category" ma:format="Dropdown" ma:internalName="Category">
      <xsd:simpleType>
        <xsd:restriction base="dms:Choice">
          <xsd:enumeration value="Word Documents - UK"/>
          <xsd:enumeration value="Word Documents - US"/>
          <xsd:enumeration value="Board Presentation Templates"/>
          <xsd:enumeration value="Public Presentation Templates"/>
          <xsd:enumeration value="Private Presentation Templates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11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 ma:index="6" ma:displayName="Keywords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axOccurs="1" ma:displayName="Status">
          <xsd:simpleType xmlns:xs="http://www.w3.org/2001/XMLSchema">
            <xsd:restriction base="xsd:string">
              <xsd:minLength value="1"/>
            </xsd:restriction>
          </xsd:simpleType>
        </xsd:element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5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Current_x0020_Version xmlns="f2ad5090-61a8-4b8c-ab70-68f4ff4d1933">9.0</Current_x0020_Version>
    <Document_x0020_Author xmlns="f2ad5090-61a8-4b8c-ab70-68f4ff4d1933">
      <UserInfo>
        <DisplayName/>
        <AccountId xsi:nil="true"/>
        <AccountType/>
      </UserInfo>
    </Document_x0020_Author>
    <_dlc_DocId xmlns="f2ad5090-61a8-4b8c-ab70-68f4ff4d1933">ARM-ECM-0633231</_dlc_DocId>
    <Document_x0020_Confidentiality xmlns="f2ad5090-61a8-4b8c-ab70-68f4ff4d1933">Confidential-Restricted</Document_x0020_Confidentiality>
    <_dlc_DocIdUrl xmlns="f2ad5090-61a8-4b8c-ab70-68f4ff4d1933">
      <Url>http://teamsites.arm.com/sites/cthub/_layouts/DocIdRedir.aspx?ID=ARM-ECM-0633231</Url>
      <Description>ARM-ECM-0633231</Description>
    </_dlc_DocIdUrl>
    <Category xmlns="c0950e01-db07-4e41-9c32-b7a8e9fccc9b">Private Presentation Templates</Category>
    <ARM_x0020_Legacy_x0020_ID xmlns="f2ad5090-61a8-4b8c-ab70-68f4ff4d1933" xsi:nil="true"/>
    <TaxCatchAll xmlns="f2ad5090-61a8-4b8c-ab70-68f4ff4d1933">
      <Value>7</Value>
      <Value>1</Value>
    </TaxCatchAll>
    <j60c3ced31bb40378c6254d49035d966 xmlns="f2ad5090-61a8-4b8c-ab70-68f4ff4d1933">
      <Terms xmlns="http://schemas.microsoft.com/office/infopath/2007/PartnerControls">
        <TermInfo xmlns="http://schemas.microsoft.com/office/infopath/2007/PartnerControls">
          <TermName xmlns="http://schemas.microsoft.com/office/infopath/2007/PartnerControls">2017</TermName>
          <TermId xmlns="http://schemas.microsoft.com/office/infopath/2007/PartnerControls">58467e81-5d99-44a5-abb5-12a016b65e9e</TermId>
        </TermInfo>
      </Terms>
    </j60c3ced31bb40378c6254d49035d966>
    <RoutingRuleDescription xmlns="http://schemas.microsoft.com/sharepoint/v3" xsi:nil="true"/>
    <_Status xmlns="http://schemas.microsoft.com/sharepoint/v3/fields">Not Started</_Status>
  </documentManagement>
</p:properties>
</file>

<file path=customXml/itemProps1.xml><?xml version="1.0" encoding="utf-8"?>
<ds:datastoreItem xmlns:ds="http://schemas.openxmlformats.org/officeDocument/2006/customXml" ds:itemID="{C959113B-7FA4-40AB-AF85-5C5588D4771C}">
  <ds:schemaRefs>
    <ds:schemaRef ds:uri="http://schemas.microsoft.com/office/2006/metadata/customXsn"/>
  </ds:schemaRefs>
</ds:datastoreItem>
</file>

<file path=customXml/itemProps2.xml><?xml version="1.0" encoding="utf-8"?>
<ds:datastoreItem xmlns:ds="http://schemas.openxmlformats.org/officeDocument/2006/customXml" ds:itemID="{5675509F-A6F5-4147-861D-E4CC99F48FA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f2ad5090-61a8-4b8c-ab70-68f4ff4d1933"/>
    <ds:schemaRef ds:uri="http://schemas.microsoft.com/sharepoint/v3/fields"/>
    <ds:schemaRef ds:uri="c0950e01-db07-4e41-9c32-b7a8e9fccc9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E7F2E56-8924-419D-99E9-79DB71144EB2}">
  <ds:schemaRefs>
    <ds:schemaRef ds:uri="http://schemas.microsoft.com/sharepoint/events"/>
  </ds:schemaRefs>
</ds:datastoreItem>
</file>

<file path=customXml/itemProps4.xml><?xml version="1.0" encoding="utf-8"?>
<ds:datastoreItem xmlns:ds="http://schemas.openxmlformats.org/officeDocument/2006/customXml" ds:itemID="{82EFBBFE-5AFC-4CAD-AD38-1CB870BDB255}">
  <ds:schemaRefs>
    <ds:schemaRef ds:uri="http://schemas.microsoft.com/sharepoint/v3/contenttype/forms"/>
  </ds:schemaRefs>
</ds:datastoreItem>
</file>

<file path=customXml/itemProps5.xml><?xml version="1.0" encoding="utf-8"?>
<ds:datastoreItem xmlns:ds="http://schemas.openxmlformats.org/officeDocument/2006/customXml" ds:itemID="{B61D4E06-5D3F-4994-A4A7-4BA626FA722D}">
  <ds:schemaRefs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www.w3.org/XML/1998/namespace"/>
    <ds:schemaRef ds:uri="http://schemas.microsoft.com/sharepoint/v3/fields"/>
    <ds:schemaRef ds:uri="http://purl.org/dc/terms/"/>
    <ds:schemaRef ds:uri="f2ad5090-61a8-4b8c-ab70-68f4ff4d1933"/>
    <ds:schemaRef ds:uri="http://schemas.microsoft.com/office/infopath/2007/PartnerControls"/>
    <ds:schemaRef ds:uri="http://schemas.microsoft.com/office/2006/documentManagement/types"/>
    <ds:schemaRef ds:uri="c0950e01-db07-4e41-9c32-b7a8e9fccc9b"/>
    <ds:schemaRef ds:uri="http://schemas.microsoft.com/sharepoint/v3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Arm_Public_2024</Template>
  <TotalTime>13462</TotalTime>
  <Words>3299</Words>
  <Application>Microsoft Macintosh PowerPoint</Application>
  <PresentationFormat>Widescreen</PresentationFormat>
  <Paragraphs>402</Paragraphs>
  <Slides>19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8" baseType="lpstr">
      <vt:lpstr>ＭＳ Ｐゴシック</vt:lpstr>
      <vt:lpstr>Arial</vt:lpstr>
      <vt:lpstr>Calibri</vt:lpstr>
      <vt:lpstr>Cambria Math</vt:lpstr>
      <vt:lpstr>Consolas</vt:lpstr>
      <vt:lpstr>system-ui</vt:lpstr>
      <vt:lpstr>Times New Roman</vt:lpstr>
      <vt:lpstr>Wingdings</vt:lpstr>
      <vt:lpstr>Arm_Public_2024</vt:lpstr>
      <vt:lpstr>Optimizing Generative AI On ARM (Chapter 1)</vt:lpstr>
      <vt:lpstr>Course Introduction</vt:lpstr>
      <vt:lpstr>Course outline </vt:lpstr>
      <vt:lpstr>Challenges Facing Cloud and Edge GenAI Inference</vt:lpstr>
      <vt:lpstr>Lecture 1 Learning Outcomes</vt:lpstr>
      <vt:lpstr>Model Size Trends </vt:lpstr>
      <vt:lpstr>CPU Architecture Overview </vt:lpstr>
      <vt:lpstr>How CPUs Are Optimized</vt:lpstr>
      <vt:lpstr>How CPUs Are Optimized</vt:lpstr>
      <vt:lpstr>GPU Architecture Overview </vt:lpstr>
      <vt:lpstr>How GPUs Are Optimized</vt:lpstr>
      <vt:lpstr>Architectural Differences on AI Workloads  </vt:lpstr>
      <vt:lpstr>Memory Bottlenecks for AI Inference Workloads </vt:lpstr>
      <vt:lpstr>Computation Bottlenecks for AI Inference Workloads</vt:lpstr>
      <vt:lpstr>Techniques to Mitigate Memory Constraints </vt:lpstr>
      <vt:lpstr>Techniques to Mitigate Memory Constraints </vt:lpstr>
      <vt:lpstr>Techniques to Mitigate Memory Constraints </vt:lpstr>
      <vt:lpstr>Summary of Key Points </vt:lpstr>
      <vt:lpstr>Questions and Discussion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Oliver Grainge</dc:creator>
  <cp:keywords/>
  <dc:description/>
  <cp:lastModifiedBy>Oliver Grainge</cp:lastModifiedBy>
  <cp:revision>133</cp:revision>
  <dcterms:created xsi:type="dcterms:W3CDTF">2024-11-20T09:48:17Z</dcterms:created>
  <dcterms:modified xsi:type="dcterms:W3CDTF">2025-05-27T07:59:26Z</dcterms:modified>
  <cp:category/>
  <cp:contentStatus>Published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45c40ffca3445d9bf3205a60bd2f6d6">
    <vt:lpwstr>Confidential|28d1025d-1415-4984-b35e-5b79e7d32b5c</vt:lpwstr>
  </property>
  <property fmtid="{D5CDD505-2E9C-101B-9397-08002B2CF9AE}" pid="3" name="TaxKeyword">
    <vt:lpwstr/>
  </property>
  <property fmtid="{D5CDD505-2E9C-101B-9397-08002B2CF9AE}" pid="4" name="_dlc_policyId">
    <vt:lpwstr>0x0101004E4B3E189D714F49A85ED613D6AE4F95|-1756139441</vt:lpwstr>
  </property>
  <property fmtid="{D5CDD505-2E9C-101B-9397-08002B2CF9AE}" pid="5" name="_dlc_DocIdItemGuid">
    <vt:lpwstr>e89a121e-355c-4cb1-879e-045fefeb8c84</vt:lpwstr>
  </property>
  <property fmtid="{D5CDD505-2E9C-101B-9397-08002B2CF9AE}" pid="6" name="_dlc_ItemStageId">
    <vt:lpwstr>1</vt:lpwstr>
  </property>
  <property fmtid="{D5CDD505-2E9C-101B-9397-08002B2CF9AE}" pid="7" name="j60c3ced31bb40378c6254d49035d966">
    <vt:lpwstr>2015|ee47c3e7-6a69-4f36-9adf-1007c8d399a4</vt:lpwstr>
  </property>
  <property fmtid="{D5CDD505-2E9C-101B-9397-08002B2CF9AE}" pid="8" name="vti_description">
    <vt:lpwstr/>
  </property>
  <property fmtid="{D5CDD505-2E9C-101B-9397-08002B2CF9AE}" pid="9" name="WorkflowChangePath">
    <vt:lpwstr>1069b4ef-e6f3-4ad7-8c8e-772136578697,10;</vt:lpwstr>
  </property>
  <property fmtid="{D5CDD505-2E9C-101B-9397-08002B2CF9AE}" pid="10" name="Confidentiality">
    <vt:lpwstr>1;#Confidential|28d1025d-1415-4984-b35e-5b79e7d32b5c</vt:lpwstr>
  </property>
  <property fmtid="{D5CDD505-2E9C-101B-9397-08002B2CF9AE}" pid="11" name="ContentTypeId">
    <vt:lpwstr>0x0101005C6975769EB1684CAB07571CAE07A11B0100BC81FA0C64ACC243A77959D9266C7751</vt:lpwstr>
  </property>
  <property fmtid="{D5CDD505-2E9C-101B-9397-08002B2CF9AE}" pid="12" name="Calendar Year">
    <vt:lpwstr>7;#2017|58467e81-5d99-44a5-abb5-12a016b65e9e</vt:lpwstr>
  </property>
  <property fmtid="{D5CDD505-2E9C-101B-9397-08002B2CF9AE}" pid="13" name="TaxCatchAll">
    <vt:lpwstr/>
  </property>
  <property fmtid="{D5CDD505-2E9C-101B-9397-08002B2CF9AE}" pid="14" name="TaxKeywordTaxHTField">
    <vt:lpwstr/>
  </property>
  <property fmtid="{D5CDD505-2E9C-101B-9397-08002B2CF9AE}" pid="15" name="ItemRetentionFormula">
    <vt:lpwstr/>
  </property>
  <property fmtid="{D5CDD505-2E9C-101B-9397-08002B2CF9AE}" pid="16" name="_dlc_LastRun">
    <vt:lpwstr>08/15/2015 23:02:11</vt:lpwstr>
  </property>
</Properties>
</file>